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media/image29.jpg" ContentType="image/jpeg"/>
  <Override PartName="/ppt/media/image42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56" r:id="rId2"/>
    <p:sldId id="270" r:id="rId3"/>
    <p:sldId id="259" r:id="rId4"/>
    <p:sldId id="261" r:id="rId5"/>
    <p:sldId id="257" r:id="rId6"/>
    <p:sldId id="264" r:id="rId7"/>
    <p:sldId id="272" r:id="rId8"/>
    <p:sldId id="273" r:id="rId9"/>
    <p:sldId id="274" r:id="rId10"/>
    <p:sldId id="275" r:id="rId11"/>
    <p:sldId id="277" r:id="rId12"/>
    <p:sldId id="287" r:id="rId13"/>
    <p:sldId id="280" r:id="rId14"/>
    <p:sldId id="281" r:id="rId15"/>
    <p:sldId id="282" r:id="rId16"/>
    <p:sldId id="283" r:id="rId17"/>
    <p:sldId id="285" r:id="rId18"/>
    <p:sldId id="288" r:id="rId19"/>
    <p:sldId id="286" r:id="rId20"/>
    <p:sldId id="279" r:id="rId21"/>
    <p:sldId id="266" r:id="rId22"/>
    <p:sldId id="276" r:id="rId23"/>
    <p:sldId id="269" r:id="rId24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788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151672-9D6C-43E5-BA35-43EA7CBC2CCB}" type="datetimeFigureOut">
              <a:rPr lang="ru-RU" smtClean="0"/>
              <a:t>13.03.2024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14240F-FE6A-4235-A308-B601A27C28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0043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jpg"/><Relationship Id="rId16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0597895" y="512063"/>
            <a:ext cx="1005205" cy="1005205"/>
          </a:xfrm>
          <a:custGeom>
            <a:avLst/>
            <a:gdLst/>
            <a:ahLst/>
            <a:cxnLst/>
            <a:rect l="l" t="t" r="r" b="b"/>
            <a:pathLst>
              <a:path w="1005204" h="1005205">
                <a:moveTo>
                  <a:pt x="502538" y="0"/>
                </a:moveTo>
                <a:lnTo>
                  <a:pt x="454151" y="2286"/>
                </a:lnTo>
                <a:lnTo>
                  <a:pt x="407034" y="9016"/>
                </a:lnTo>
                <a:lnTo>
                  <a:pt x="361442" y="20065"/>
                </a:lnTo>
                <a:lnTo>
                  <a:pt x="317626" y="35178"/>
                </a:lnTo>
                <a:lnTo>
                  <a:pt x="275717" y="53975"/>
                </a:lnTo>
                <a:lnTo>
                  <a:pt x="235965" y="76453"/>
                </a:lnTo>
                <a:lnTo>
                  <a:pt x="198500" y="102362"/>
                </a:lnTo>
                <a:lnTo>
                  <a:pt x="163575" y="131572"/>
                </a:lnTo>
                <a:lnTo>
                  <a:pt x="131572" y="163575"/>
                </a:lnTo>
                <a:lnTo>
                  <a:pt x="102361" y="198500"/>
                </a:lnTo>
                <a:lnTo>
                  <a:pt x="76453" y="235965"/>
                </a:lnTo>
                <a:lnTo>
                  <a:pt x="53975" y="275716"/>
                </a:lnTo>
                <a:lnTo>
                  <a:pt x="35178" y="317626"/>
                </a:lnTo>
                <a:lnTo>
                  <a:pt x="20065" y="361441"/>
                </a:lnTo>
                <a:lnTo>
                  <a:pt x="9017" y="407035"/>
                </a:lnTo>
                <a:lnTo>
                  <a:pt x="2285" y="454151"/>
                </a:lnTo>
                <a:lnTo>
                  <a:pt x="0" y="502538"/>
                </a:lnTo>
                <a:lnTo>
                  <a:pt x="2285" y="550926"/>
                </a:lnTo>
                <a:lnTo>
                  <a:pt x="9017" y="598043"/>
                </a:lnTo>
                <a:lnTo>
                  <a:pt x="20065" y="643636"/>
                </a:lnTo>
                <a:lnTo>
                  <a:pt x="35178" y="687451"/>
                </a:lnTo>
                <a:lnTo>
                  <a:pt x="53975" y="729361"/>
                </a:lnTo>
                <a:lnTo>
                  <a:pt x="76453" y="769112"/>
                </a:lnTo>
                <a:lnTo>
                  <a:pt x="102361" y="806576"/>
                </a:lnTo>
                <a:lnTo>
                  <a:pt x="131572" y="841501"/>
                </a:lnTo>
                <a:lnTo>
                  <a:pt x="163575" y="873506"/>
                </a:lnTo>
                <a:lnTo>
                  <a:pt x="198500" y="902715"/>
                </a:lnTo>
                <a:lnTo>
                  <a:pt x="235965" y="928624"/>
                </a:lnTo>
                <a:lnTo>
                  <a:pt x="275717" y="951102"/>
                </a:lnTo>
                <a:lnTo>
                  <a:pt x="317626" y="969899"/>
                </a:lnTo>
                <a:lnTo>
                  <a:pt x="361442" y="985012"/>
                </a:lnTo>
                <a:lnTo>
                  <a:pt x="407034" y="996061"/>
                </a:lnTo>
                <a:lnTo>
                  <a:pt x="454151" y="1002791"/>
                </a:lnTo>
                <a:lnTo>
                  <a:pt x="502538" y="1005077"/>
                </a:lnTo>
                <a:lnTo>
                  <a:pt x="550926" y="1002791"/>
                </a:lnTo>
                <a:lnTo>
                  <a:pt x="598043" y="996061"/>
                </a:lnTo>
                <a:lnTo>
                  <a:pt x="643635" y="985012"/>
                </a:lnTo>
                <a:lnTo>
                  <a:pt x="687451" y="969899"/>
                </a:lnTo>
                <a:lnTo>
                  <a:pt x="729360" y="951102"/>
                </a:lnTo>
                <a:lnTo>
                  <a:pt x="769111" y="928624"/>
                </a:lnTo>
                <a:lnTo>
                  <a:pt x="806576" y="902715"/>
                </a:lnTo>
                <a:lnTo>
                  <a:pt x="841501" y="873506"/>
                </a:lnTo>
                <a:lnTo>
                  <a:pt x="873505" y="841501"/>
                </a:lnTo>
                <a:lnTo>
                  <a:pt x="902715" y="806576"/>
                </a:lnTo>
                <a:lnTo>
                  <a:pt x="928624" y="769112"/>
                </a:lnTo>
                <a:lnTo>
                  <a:pt x="951102" y="729361"/>
                </a:lnTo>
                <a:lnTo>
                  <a:pt x="969899" y="687451"/>
                </a:lnTo>
                <a:lnTo>
                  <a:pt x="985011" y="643636"/>
                </a:lnTo>
                <a:lnTo>
                  <a:pt x="996060" y="598043"/>
                </a:lnTo>
                <a:lnTo>
                  <a:pt x="1002792" y="550926"/>
                </a:lnTo>
                <a:lnTo>
                  <a:pt x="1005077" y="502538"/>
                </a:lnTo>
                <a:lnTo>
                  <a:pt x="1002792" y="454151"/>
                </a:lnTo>
                <a:lnTo>
                  <a:pt x="996060" y="407035"/>
                </a:lnTo>
                <a:lnTo>
                  <a:pt x="985011" y="361441"/>
                </a:lnTo>
                <a:lnTo>
                  <a:pt x="969899" y="317626"/>
                </a:lnTo>
                <a:lnTo>
                  <a:pt x="951102" y="275716"/>
                </a:lnTo>
                <a:lnTo>
                  <a:pt x="928624" y="235965"/>
                </a:lnTo>
                <a:lnTo>
                  <a:pt x="902715" y="198500"/>
                </a:lnTo>
                <a:lnTo>
                  <a:pt x="873505" y="163575"/>
                </a:lnTo>
                <a:lnTo>
                  <a:pt x="841501" y="131572"/>
                </a:lnTo>
                <a:lnTo>
                  <a:pt x="806576" y="102362"/>
                </a:lnTo>
                <a:lnTo>
                  <a:pt x="769111" y="76453"/>
                </a:lnTo>
                <a:lnTo>
                  <a:pt x="729360" y="53975"/>
                </a:lnTo>
                <a:lnTo>
                  <a:pt x="687451" y="35178"/>
                </a:lnTo>
                <a:lnTo>
                  <a:pt x="643635" y="20065"/>
                </a:lnTo>
                <a:lnTo>
                  <a:pt x="598043" y="9016"/>
                </a:lnTo>
                <a:lnTo>
                  <a:pt x="550926" y="2286"/>
                </a:lnTo>
                <a:lnTo>
                  <a:pt x="50253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0968989" y="912875"/>
            <a:ext cx="63500" cy="86995"/>
          </a:xfrm>
          <a:custGeom>
            <a:avLst/>
            <a:gdLst/>
            <a:ahLst/>
            <a:cxnLst/>
            <a:rect l="l" t="t" r="r" b="b"/>
            <a:pathLst>
              <a:path w="63500" h="86994">
                <a:moveTo>
                  <a:pt x="63245" y="0"/>
                </a:moveTo>
                <a:lnTo>
                  <a:pt x="17144" y="0"/>
                </a:lnTo>
                <a:lnTo>
                  <a:pt x="0" y="86233"/>
                </a:lnTo>
                <a:lnTo>
                  <a:pt x="0" y="86868"/>
                </a:lnTo>
                <a:lnTo>
                  <a:pt x="11556" y="86868"/>
                </a:lnTo>
                <a:lnTo>
                  <a:pt x="26669" y="11557"/>
                </a:lnTo>
                <a:lnTo>
                  <a:pt x="52069" y="11557"/>
                </a:lnTo>
                <a:lnTo>
                  <a:pt x="52069" y="86868"/>
                </a:lnTo>
                <a:lnTo>
                  <a:pt x="63245" y="86868"/>
                </a:lnTo>
                <a:lnTo>
                  <a:pt x="63245" y="0"/>
                </a:lnTo>
                <a:close/>
              </a:path>
            </a:pathLst>
          </a:custGeom>
          <a:solidFill>
            <a:srgbClr val="12CE7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063477" y="912875"/>
            <a:ext cx="135635" cy="86867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10854689" y="1030223"/>
            <a:ext cx="70485" cy="86995"/>
          </a:xfrm>
          <a:custGeom>
            <a:avLst/>
            <a:gdLst/>
            <a:ahLst/>
            <a:cxnLst/>
            <a:rect l="l" t="t" r="r" b="b"/>
            <a:pathLst>
              <a:path w="70484" h="86994">
                <a:moveTo>
                  <a:pt x="70103" y="0"/>
                </a:moveTo>
                <a:lnTo>
                  <a:pt x="57530" y="0"/>
                </a:lnTo>
                <a:lnTo>
                  <a:pt x="35051" y="44068"/>
                </a:lnTo>
                <a:lnTo>
                  <a:pt x="12573" y="0"/>
                </a:lnTo>
                <a:lnTo>
                  <a:pt x="0" y="0"/>
                </a:lnTo>
                <a:lnTo>
                  <a:pt x="28448" y="56514"/>
                </a:lnTo>
                <a:lnTo>
                  <a:pt x="13207" y="86867"/>
                </a:lnTo>
                <a:lnTo>
                  <a:pt x="25780" y="86867"/>
                </a:lnTo>
                <a:lnTo>
                  <a:pt x="70103" y="0"/>
                </a:lnTo>
                <a:close/>
              </a:path>
            </a:pathLst>
          </a:custGeom>
          <a:solidFill>
            <a:srgbClr val="12CE7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205209" y="1030225"/>
            <a:ext cx="121920" cy="86866"/>
          </a:xfrm>
          <a:prstGeom prst="rect">
            <a:avLst/>
          </a:prstGeom>
        </p:spPr>
      </p:pic>
      <p:sp>
        <p:nvSpPr>
          <p:cNvPr id="22" name="bg object 22"/>
          <p:cNvSpPr/>
          <p:nvPr/>
        </p:nvSpPr>
        <p:spPr>
          <a:xfrm>
            <a:off x="10668762" y="583437"/>
            <a:ext cx="864235" cy="863600"/>
          </a:xfrm>
          <a:custGeom>
            <a:avLst/>
            <a:gdLst/>
            <a:ahLst/>
            <a:cxnLst/>
            <a:rect l="l" t="t" r="r" b="b"/>
            <a:pathLst>
              <a:path w="864234" h="863600">
                <a:moveTo>
                  <a:pt x="326898" y="522478"/>
                </a:moveTo>
                <a:lnTo>
                  <a:pt x="317119" y="522478"/>
                </a:lnTo>
                <a:lnTo>
                  <a:pt x="317119" y="446786"/>
                </a:lnTo>
                <a:lnTo>
                  <a:pt x="305308" y="446786"/>
                </a:lnTo>
                <a:lnTo>
                  <a:pt x="305308" y="457962"/>
                </a:lnTo>
                <a:lnTo>
                  <a:pt x="305308" y="522478"/>
                </a:lnTo>
                <a:lnTo>
                  <a:pt x="267081" y="522478"/>
                </a:lnTo>
                <a:lnTo>
                  <a:pt x="279908" y="457962"/>
                </a:lnTo>
                <a:lnTo>
                  <a:pt x="305308" y="457962"/>
                </a:lnTo>
                <a:lnTo>
                  <a:pt x="305308" y="446786"/>
                </a:lnTo>
                <a:lnTo>
                  <a:pt x="270764" y="446786"/>
                </a:lnTo>
                <a:lnTo>
                  <a:pt x="255651" y="522478"/>
                </a:lnTo>
                <a:lnTo>
                  <a:pt x="243840" y="522478"/>
                </a:lnTo>
                <a:lnTo>
                  <a:pt x="243840" y="533654"/>
                </a:lnTo>
                <a:lnTo>
                  <a:pt x="326898" y="533654"/>
                </a:lnTo>
                <a:lnTo>
                  <a:pt x="326898" y="522478"/>
                </a:lnTo>
                <a:close/>
              </a:path>
              <a:path w="864234" h="863600">
                <a:moveTo>
                  <a:pt x="738251" y="329438"/>
                </a:moveTo>
                <a:lnTo>
                  <a:pt x="727583" y="329438"/>
                </a:lnTo>
                <a:lnTo>
                  <a:pt x="727583" y="352171"/>
                </a:lnTo>
                <a:lnTo>
                  <a:pt x="718185" y="352171"/>
                </a:lnTo>
                <a:lnTo>
                  <a:pt x="718185" y="332486"/>
                </a:lnTo>
                <a:lnTo>
                  <a:pt x="707390" y="332486"/>
                </a:lnTo>
                <a:lnTo>
                  <a:pt x="707390" y="352171"/>
                </a:lnTo>
                <a:lnTo>
                  <a:pt x="698881" y="352171"/>
                </a:lnTo>
                <a:lnTo>
                  <a:pt x="698881" y="329438"/>
                </a:lnTo>
                <a:lnTo>
                  <a:pt x="688086" y="329438"/>
                </a:lnTo>
                <a:lnTo>
                  <a:pt x="688086" y="362966"/>
                </a:lnTo>
                <a:lnTo>
                  <a:pt x="738251" y="362966"/>
                </a:lnTo>
                <a:lnTo>
                  <a:pt x="738251" y="329438"/>
                </a:lnTo>
                <a:close/>
              </a:path>
              <a:path w="864234" h="863600">
                <a:moveTo>
                  <a:pt x="738378" y="450596"/>
                </a:moveTo>
                <a:lnTo>
                  <a:pt x="736600" y="448437"/>
                </a:lnTo>
                <a:lnTo>
                  <a:pt x="732663" y="443738"/>
                </a:lnTo>
                <a:lnTo>
                  <a:pt x="727710" y="443738"/>
                </a:lnTo>
                <a:lnTo>
                  <a:pt x="727710" y="454533"/>
                </a:lnTo>
                <a:lnTo>
                  <a:pt x="727710" y="467360"/>
                </a:lnTo>
                <a:lnTo>
                  <a:pt x="718058" y="467360"/>
                </a:lnTo>
                <a:lnTo>
                  <a:pt x="718058" y="454533"/>
                </a:lnTo>
                <a:lnTo>
                  <a:pt x="727710" y="454533"/>
                </a:lnTo>
                <a:lnTo>
                  <a:pt x="727710" y="443738"/>
                </a:lnTo>
                <a:lnTo>
                  <a:pt x="718185" y="443738"/>
                </a:lnTo>
                <a:lnTo>
                  <a:pt x="714375" y="445389"/>
                </a:lnTo>
                <a:lnTo>
                  <a:pt x="711708" y="448437"/>
                </a:lnTo>
                <a:lnTo>
                  <a:pt x="709422" y="446786"/>
                </a:lnTo>
                <a:lnTo>
                  <a:pt x="707898" y="446278"/>
                </a:lnTo>
                <a:lnTo>
                  <a:pt x="707898" y="456565"/>
                </a:lnTo>
                <a:lnTo>
                  <a:pt x="707898" y="467360"/>
                </a:lnTo>
                <a:lnTo>
                  <a:pt x="698881" y="467360"/>
                </a:lnTo>
                <a:lnTo>
                  <a:pt x="698881" y="456565"/>
                </a:lnTo>
                <a:lnTo>
                  <a:pt x="707898" y="456565"/>
                </a:lnTo>
                <a:lnTo>
                  <a:pt x="707898" y="446278"/>
                </a:lnTo>
                <a:lnTo>
                  <a:pt x="706374" y="445770"/>
                </a:lnTo>
                <a:lnTo>
                  <a:pt x="693801" y="445770"/>
                </a:lnTo>
                <a:lnTo>
                  <a:pt x="688086" y="452247"/>
                </a:lnTo>
                <a:lnTo>
                  <a:pt x="688086" y="478028"/>
                </a:lnTo>
                <a:lnTo>
                  <a:pt x="738378" y="478028"/>
                </a:lnTo>
                <a:lnTo>
                  <a:pt x="738378" y="467360"/>
                </a:lnTo>
                <a:lnTo>
                  <a:pt x="738378" y="450596"/>
                </a:lnTo>
                <a:close/>
              </a:path>
              <a:path w="864234" h="863600">
                <a:moveTo>
                  <a:pt x="739140" y="405638"/>
                </a:moveTo>
                <a:lnTo>
                  <a:pt x="737108" y="395732"/>
                </a:lnTo>
                <a:lnTo>
                  <a:pt x="733933" y="391033"/>
                </a:lnTo>
                <a:lnTo>
                  <a:pt x="731647" y="387731"/>
                </a:lnTo>
                <a:lnTo>
                  <a:pt x="728218" y="385572"/>
                </a:lnTo>
                <a:lnTo>
                  <a:pt x="728218" y="397637"/>
                </a:lnTo>
                <a:lnTo>
                  <a:pt x="728218" y="413512"/>
                </a:lnTo>
                <a:lnTo>
                  <a:pt x="721614" y="419862"/>
                </a:lnTo>
                <a:lnTo>
                  <a:pt x="704596" y="419862"/>
                </a:lnTo>
                <a:lnTo>
                  <a:pt x="698373" y="413512"/>
                </a:lnTo>
                <a:lnTo>
                  <a:pt x="698246" y="397129"/>
                </a:lnTo>
                <a:lnTo>
                  <a:pt x="704977" y="391033"/>
                </a:lnTo>
                <a:lnTo>
                  <a:pt x="721868" y="391033"/>
                </a:lnTo>
                <a:lnTo>
                  <a:pt x="728218" y="397637"/>
                </a:lnTo>
                <a:lnTo>
                  <a:pt x="728218" y="385572"/>
                </a:lnTo>
                <a:lnTo>
                  <a:pt x="723392" y="382397"/>
                </a:lnTo>
                <a:lnTo>
                  <a:pt x="713232" y="380492"/>
                </a:lnTo>
                <a:lnTo>
                  <a:pt x="703072" y="382397"/>
                </a:lnTo>
                <a:lnTo>
                  <a:pt x="694817" y="387858"/>
                </a:lnTo>
                <a:lnTo>
                  <a:pt x="689356" y="395859"/>
                </a:lnTo>
                <a:lnTo>
                  <a:pt x="687324" y="405638"/>
                </a:lnTo>
                <a:lnTo>
                  <a:pt x="689356" y="415417"/>
                </a:lnTo>
                <a:lnTo>
                  <a:pt x="694944" y="423418"/>
                </a:lnTo>
                <a:lnTo>
                  <a:pt x="703072" y="428879"/>
                </a:lnTo>
                <a:lnTo>
                  <a:pt x="713232" y="430784"/>
                </a:lnTo>
                <a:lnTo>
                  <a:pt x="723392" y="428879"/>
                </a:lnTo>
                <a:lnTo>
                  <a:pt x="731647" y="423418"/>
                </a:lnTo>
                <a:lnTo>
                  <a:pt x="734072" y="419862"/>
                </a:lnTo>
                <a:lnTo>
                  <a:pt x="737108" y="415417"/>
                </a:lnTo>
                <a:lnTo>
                  <a:pt x="739140" y="405638"/>
                </a:lnTo>
                <a:close/>
              </a:path>
              <a:path w="864234" h="863600">
                <a:moveTo>
                  <a:pt x="864108" y="431800"/>
                </a:moveTo>
                <a:lnTo>
                  <a:pt x="861568" y="384810"/>
                </a:lnTo>
                <a:lnTo>
                  <a:pt x="854075" y="339090"/>
                </a:lnTo>
                <a:lnTo>
                  <a:pt x="851916" y="331470"/>
                </a:lnTo>
                <a:lnTo>
                  <a:pt x="851916" y="431800"/>
                </a:lnTo>
                <a:lnTo>
                  <a:pt x="848360" y="486410"/>
                </a:lnTo>
                <a:lnTo>
                  <a:pt x="837946" y="538480"/>
                </a:lnTo>
                <a:lnTo>
                  <a:pt x="821309" y="589280"/>
                </a:lnTo>
                <a:lnTo>
                  <a:pt x="798830" y="636270"/>
                </a:lnTo>
                <a:lnTo>
                  <a:pt x="770890" y="679450"/>
                </a:lnTo>
                <a:lnTo>
                  <a:pt x="737997" y="718820"/>
                </a:lnTo>
                <a:lnTo>
                  <a:pt x="700659" y="754380"/>
                </a:lnTo>
                <a:lnTo>
                  <a:pt x="700659" y="520700"/>
                </a:lnTo>
                <a:lnTo>
                  <a:pt x="738886" y="520700"/>
                </a:lnTo>
                <a:lnTo>
                  <a:pt x="738886" y="510540"/>
                </a:lnTo>
                <a:lnTo>
                  <a:pt x="700659" y="510540"/>
                </a:lnTo>
                <a:lnTo>
                  <a:pt x="700659" y="496570"/>
                </a:lnTo>
                <a:lnTo>
                  <a:pt x="688086" y="496570"/>
                </a:lnTo>
                <a:lnTo>
                  <a:pt x="688086" y="764540"/>
                </a:lnTo>
                <a:lnTo>
                  <a:pt x="650494" y="789940"/>
                </a:lnTo>
                <a:lnTo>
                  <a:pt x="610108" y="811530"/>
                </a:lnTo>
                <a:lnTo>
                  <a:pt x="567309" y="829310"/>
                </a:lnTo>
                <a:lnTo>
                  <a:pt x="522224" y="842010"/>
                </a:lnTo>
                <a:lnTo>
                  <a:pt x="522224" y="523240"/>
                </a:lnTo>
                <a:lnTo>
                  <a:pt x="512318" y="523240"/>
                </a:lnTo>
                <a:lnTo>
                  <a:pt x="512318" y="447040"/>
                </a:lnTo>
                <a:lnTo>
                  <a:pt x="501142" y="447040"/>
                </a:lnTo>
                <a:lnTo>
                  <a:pt x="501142" y="523240"/>
                </a:lnTo>
                <a:lnTo>
                  <a:pt x="466217" y="523240"/>
                </a:lnTo>
                <a:lnTo>
                  <a:pt x="466217" y="447040"/>
                </a:lnTo>
                <a:lnTo>
                  <a:pt x="454660" y="447040"/>
                </a:lnTo>
                <a:lnTo>
                  <a:pt x="454660" y="523240"/>
                </a:lnTo>
                <a:lnTo>
                  <a:pt x="419735" y="523240"/>
                </a:lnTo>
                <a:lnTo>
                  <a:pt x="419735" y="447040"/>
                </a:lnTo>
                <a:lnTo>
                  <a:pt x="408178" y="447040"/>
                </a:lnTo>
                <a:lnTo>
                  <a:pt x="408178" y="534670"/>
                </a:lnTo>
                <a:lnTo>
                  <a:pt x="509524" y="534670"/>
                </a:lnTo>
                <a:lnTo>
                  <a:pt x="509524" y="844550"/>
                </a:lnTo>
                <a:lnTo>
                  <a:pt x="490347" y="848360"/>
                </a:lnTo>
                <a:lnTo>
                  <a:pt x="470916" y="850900"/>
                </a:lnTo>
                <a:lnTo>
                  <a:pt x="451231" y="852170"/>
                </a:lnTo>
                <a:lnTo>
                  <a:pt x="431292" y="852170"/>
                </a:lnTo>
                <a:lnTo>
                  <a:pt x="375285" y="848360"/>
                </a:lnTo>
                <a:lnTo>
                  <a:pt x="321437" y="838200"/>
                </a:lnTo>
                <a:lnTo>
                  <a:pt x="270256" y="820420"/>
                </a:lnTo>
                <a:lnTo>
                  <a:pt x="222250" y="796290"/>
                </a:lnTo>
                <a:lnTo>
                  <a:pt x="225552" y="789940"/>
                </a:lnTo>
                <a:lnTo>
                  <a:pt x="375920" y="491490"/>
                </a:lnTo>
                <a:lnTo>
                  <a:pt x="398399" y="447040"/>
                </a:lnTo>
                <a:lnTo>
                  <a:pt x="385826" y="447040"/>
                </a:lnTo>
                <a:lnTo>
                  <a:pt x="363474" y="491490"/>
                </a:lnTo>
                <a:lnTo>
                  <a:pt x="341757" y="447040"/>
                </a:lnTo>
                <a:lnTo>
                  <a:pt x="329184" y="447040"/>
                </a:lnTo>
                <a:lnTo>
                  <a:pt x="357251" y="502920"/>
                </a:lnTo>
                <a:lnTo>
                  <a:pt x="212598" y="789940"/>
                </a:lnTo>
                <a:lnTo>
                  <a:pt x="192786" y="777240"/>
                </a:lnTo>
                <a:lnTo>
                  <a:pt x="173863" y="763270"/>
                </a:lnTo>
                <a:lnTo>
                  <a:pt x="155575" y="748030"/>
                </a:lnTo>
                <a:lnTo>
                  <a:pt x="138303" y="731520"/>
                </a:lnTo>
                <a:lnTo>
                  <a:pt x="138303" y="720090"/>
                </a:lnTo>
                <a:lnTo>
                  <a:pt x="138303" y="534670"/>
                </a:lnTo>
                <a:lnTo>
                  <a:pt x="155575" y="534670"/>
                </a:lnTo>
                <a:lnTo>
                  <a:pt x="166751" y="532130"/>
                </a:lnTo>
                <a:lnTo>
                  <a:pt x="175514" y="527050"/>
                </a:lnTo>
                <a:lnTo>
                  <a:pt x="178054" y="523240"/>
                </a:lnTo>
                <a:lnTo>
                  <a:pt x="181229" y="518160"/>
                </a:lnTo>
                <a:lnTo>
                  <a:pt x="183261" y="508000"/>
                </a:lnTo>
                <a:lnTo>
                  <a:pt x="181229" y="497840"/>
                </a:lnTo>
                <a:lnTo>
                  <a:pt x="178054" y="492760"/>
                </a:lnTo>
                <a:lnTo>
                  <a:pt x="175514" y="488950"/>
                </a:lnTo>
                <a:lnTo>
                  <a:pt x="171958" y="486410"/>
                </a:lnTo>
                <a:lnTo>
                  <a:pt x="171958" y="497840"/>
                </a:lnTo>
                <a:lnTo>
                  <a:pt x="171958" y="516890"/>
                </a:lnTo>
                <a:lnTo>
                  <a:pt x="165481" y="523240"/>
                </a:lnTo>
                <a:lnTo>
                  <a:pt x="137414" y="523240"/>
                </a:lnTo>
                <a:lnTo>
                  <a:pt x="137414" y="492760"/>
                </a:lnTo>
                <a:lnTo>
                  <a:pt x="165608" y="492760"/>
                </a:lnTo>
                <a:lnTo>
                  <a:pt x="171958" y="497840"/>
                </a:lnTo>
                <a:lnTo>
                  <a:pt x="171958" y="486410"/>
                </a:lnTo>
                <a:lnTo>
                  <a:pt x="166751" y="483870"/>
                </a:lnTo>
                <a:lnTo>
                  <a:pt x="155575" y="481330"/>
                </a:lnTo>
                <a:lnTo>
                  <a:pt x="137668" y="481330"/>
                </a:lnTo>
                <a:lnTo>
                  <a:pt x="137668" y="458470"/>
                </a:lnTo>
                <a:lnTo>
                  <a:pt x="176911" y="458470"/>
                </a:lnTo>
                <a:lnTo>
                  <a:pt x="176911" y="447040"/>
                </a:lnTo>
                <a:lnTo>
                  <a:pt x="126111" y="447040"/>
                </a:lnTo>
                <a:lnTo>
                  <a:pt x="126111" y="720090"/>
                </a:lnTo>
                <a:lnTo>
                  <a:pt x="93218" y="679450"/>
                </a:lnTo>
                <a:lnTo>
                  <a:pt x="65278" y="636270"/>
                </a:lnTo>
                <a:lnTo>
                  <a:pt x="42799" y="589280"/>
                </a:lnTo>
                <a:lnTo>
                  <a:pt x="26162" y="539750"/>
                </a:lnTo>
                <a:lnTo>
                  <a:pt x="15875" y="486410"/>
                </a:lnTo>
                <a:lnTo>
                  <a:pt x="12319" y="431800"/>
                </a:lnTo>
                <a:lnTo>
                  <a:pt x="15875" y="377190"/>
                </a:lnTo>
                <a:lnTo>
                  <a:pt x="26035" y="325120"/>
                </a:lnTo>
                <a:lnTo>
                  <a:pt x="42672" y="275590"/>
                </a:lnTo>
                <a:lnTo>
                  <a:pt x="65024" y="228600"/>
                </a:lnTo>
                <a:lnTo>
                  <a:pt x="92964" y="184150"/>
                </a:lnTo>
                <a:lnTo>
                  <a:pt x="125857" y="144780"/>
                </a:lnTo>
                <a:lnTo>
                  <a:pt x="125857" y="417830"/>
                </a:lnTo>
                <a:lnTo>
                  <a:pt x="155194" y="417830"/>
                </a:lnTo>
                <a:lnTo>
                  <a:pt x="166370" y="415290"/>
                </a:lnTo>
                <a:lnTo>
                  <a:pt x="175133" y="410210"/>
                </a:lnTo>
                <a:lnTo>
                  <a:pt x="177634" y="406400"/>
                </a:lnTo>
                <a:lnTo>
                  <a:pt x="180975" y="401320"/>
                </a:lnTo>
                <a:lnTo>
                  <a:pt x="183007" y="391160"/>
                </a:lnTo>
                <a:lnTo>
                  <a:pt x="180975" y="379730"/>
                </a:lnTo>
                <a:lnTo>
                  <a:pt x="177673" y="375920"/>
                </a:lnTo>
                <a:lnTo>
                  <a:pt x="175133" y="372110"/>
                </a:lnTo>
                <a:lnTo>
                  <a:pt x="171958" y="369570"/>
                </a:lnTo>
                <a:lnTo>
                  <a:pt x="171958" y="381000"/>
                </a:lnTo>
                <a:lnTo>
                  <a:pt x="171958" y="400050"/>
                </a:lnTo>
                <a:lnTo>
                  <a:pt x="165481" y="406400"/>
                </a:lnTo>
                <a:lnTo>
                  <a:pt x="137414" y="406400"/>
                </a:lnTo>
                <a:lnTo>
                  <a:pt x="137414" y="375920"/>
                </a:lnTo>
                <a:lnTo>
                  <a:pt x="165608" y="375920"/>
                </a:lnTo>
                <a:lnTo>
                  <a:pt x="171958" y="381000"/>
                </a:lnTo>
                <a:lnTo>
                  <a:pt x="171958" y="369570"/>
                </a:lnTo>
                <a:lnTo>
                  <a:pt x="166370" y="367030"/>
                </a:lnTo>
                <a:lnTo>
                  <a:pt x="155194" y="364490"/>
                </a:lnTo>
                <a:lnTo>
                  <a:pt x="137160" y="364490"/>
                </a:lnTo>
                <a:lnTo>
                  <a:pt x="137160" y="341630"/>
                </a:lnTo>
                <a:lnTo>
                  <a:pt x="176784" y="341630"/>
                </a:lnTo>
                <a:lnTo>
                  <a:pt x="176784" y="330200"/>
                </a:lnTo>
                <a:lnTo>
                  <a:pt x="138176" y="330200"/>
                </a:lnTo>
                <a:lnTo>
                  <a:pt x="138176" y="144780"/>
                </a:lnTo>
                <a:lnTo>
                  <a:pt x="138176" y="132080"/>
                </a:lnTo>
                <a:lnTo>
                  <a:pt x="172339" y="102870"/>
                </a:lnTo>
                <a:lnTo>
                  <a:pt x="209677" y="76200"/>
                </a:lnTo>
                <a:lnTo>
                  <a:pt x="249682" y="53340"/>
                </a:lnTo>
                <a:lnTo>
                  <a:pt x="292227" y="36842"/>
                </a:lnTo>
                <a:lnTo>
                  <a:pt x="336931" y="22860"/>
                </a:lnTo>
                <a:lnTo>
                  <a:pt x="383540" y="15240"/>
                </a:lnTo>
                <a:lnTo>
                  <a:pt x="431800" y="12700"/>
                </a:lnTo>
                <a:lnTo>
                  <a:pt x="450088" y="12700"/>
                </a:lnTo>
                <a:lnTo>
                  <a:pt x="468122" y="13970"/>
                </a:lnTo>
                <a:lnTo>
                  <a:pt x="220472" y="394970"/>
                </a:lnTo>
                <a:lnTo>
                  <a:pt x="220472" y="330200"/>
                </a:lnTo>
                <a:lnTo>
                  <a:pt x="208915" y="330200"/>
                </a:lnTo>
                <a:lnTo>
                  <a:pt x="208915" y="417830"/>
                </a:lnTo>
                <a:lnTo>
                  <a:pt x="219456" y="417830"/>
                </a:lnTo>
                <a:lnTo>
                  <a:pt x="233934" y="394970"/>
                </a:lnTo>
                <a:lnTo>
                  <a:pt x="262001" y="351790"/>
                </a:lnTo>
                <a:lnTo>
                  <a:pt x="262001" y="417830"/>
                </a:lnTo>
                <a:lnTo>
                  <a:pt x="273558" y="417830"/>
                </a:lnTo>
                <a:lnTo>
                  <a:pt x="273558" y="351790"/>
                </a:lnTo>
                <a:lnTo>
                  <a:pt x="273685" y="336550"/>
                </a:lnTo>
                <a:lnTo>
                  <a:pt x="481965" y="15240"/>
                </a:lnTo>
                <a:lnTo>
                  <a:pt x="513461" y="20320"/>
                </a:lnTo>
                <a:lnTo>
                  <a:pt x="544322" y="27940"/>
                </a:lnTo>
                <a:lnTo>
                  <a:pt x="574294" y="36842"/>
                </a:lnTo>
                <a:lnTo>
                  <a:pt x="603250" y="49542"/>
                </a:lnTo>
                <a:lnTo>
                  <a:pt x="603250" y="417830"/>
                </a:lnTo>
                <a:lnTo>
                  <a:pt x="630301" y="417830"/>
                </a:lnTo>
                <a:lnTo>
                  <a:pt x="660019" y="392430"/>
                </a:lnTo>
                <a:lnTo>
                  <a:pt x="660019" y="383540"/>
                </a:lnTo>
                <a:lnTo>
                  <a:pt x="657733" y="378460"/>
                </a:lnTo>
                <a:lnTo>
                  <a:pt x="656336" y="375920"/>
                </a:lnTo>
                <a:lnTo>
                  <a:pt x="648843" y="372110"/>
                </a:lnTo>
                <a:lnTo>
                  <a:pt x="653542" y="367030"/>
                </a:lnTo>
                <a:lnTo>
                  <a:pt x="656082" y="361950"/>
                </a:lnTo>
                <a:lnTo>
                  <a:pt x="656082" y="354330"/>
                </a:lnTo>
                <a:lnTo>
                  <a:pt x="654177" y="344170"/>
                </a:lnTo>
                <a:lnTo>
                  <a:pt x="652272" y="341630"/>
                </a:lnTo>
                <a:lnTo>
                  <a:pt x="648716" y="336550"/>
                </a:lnTo>
                <a:lnTo>
                  <a:pt x="648589" y="336550"/>
                </a:lnTo>
                <a:lnTo>
                  <a:pt x="648589" y="378460"/>
                </a:lnTo>
                <a:lnTo>
                  <a:pt x="648589" y="398780"/>
                </a:lnTo>
                <a:lnTo>
                  <a:pt x="646557" y="406400"/>
                </a:lnTo>
                <a:lnTo>
                  <a:pt x="614426" y="406400"/>
                </a:lnTo>
                <a:lnTo>
                  <a:pt x="614426" y="378460"/>
                </a:lnTo>
                <a:lnTo>
                  <a:pt x="648589" y="378460"/>
                </a:lnTo>
                <a:lnTo>
                  <a:pt x="648589" y="336550"/>
                </a:lnTo>
                <a:lnTo>
                  <a:pt x="644525" y="334010"/>
                </a:lnTo>
                <a:lnTo>
                  <a:pt x="644525" y="349250"/>
                </a:lnTo>
                <a:lnTo>
                  <a:pt x="644525" y="359410"/>
                </a:lnTo>
                <a:lnTo>
                  <a:pt x="642874" y="367030"/>
                </a:lnTo>
                <a:lnTo>
                  <a:pt x="614426" y="367030"/>
                </a:lnTo>
                <a:lnTo>
                  <a:pt x="614426" y="341630"/>
                </a:lnTo>
                <a:lnTo>
                  <a:pt x="642874" y="341630"/>
                </a:lnTo>
                <a:lnTo>
                  <a:pt x="644525" y="349250"/>
                </a:lnTo>
                <a:lnTo>
                  <a:pt x="644525" y="334010"/>
                </a:lnTo>
                <a:lnTo>
                  <a:pt x="639826" y="331470"/>
                </a:lnTo>
                <a:lnTo>
                  <a:pt x="627634" y="330200"/>
                </a:lnTo>
                <a:lnTo>
                  <a:pt x="615442" y="330200"/>
                </a:lnTo>
                <a:lnTo>
                  <a:pt x="615442" y="54610"/>
                </a:lnTo>
                <a:lnTo>
                  <a:pt x="656082" y="77470"/>
                </a:lnTo>
                <a:lnTo>
                  <a:pt x="693674" y="104140"/>
                </a:lnTo>
                <a:lnTo>
                  <a:pt x="728218" y="134620"/>
                </a:lnTo>
                <a:lnTo>
                  <a:pt x="759079" y="168910"/>
                </a:lnTo>
                <a:lnTo>
                  <a:pt x="786130" y="207010"/>
                </a:lnTo>
                <a:lnTo>
                  <a:pt x="808990" y="247650"/>
                </a:lnTo>
                <a:lnTo>
                  <a:pt x="827278" y="290830"/>
                </a:lnTo>
                <a:lnTo>
                  <a:pt x="840740" y="335280"/>
                </a:lnTo>
                <a:lnTo>
                  <a:pt x="848995" y="383540"/>
                </a:lnTo>
                <a:lnTo>
                  <a:pt x="851916" y="431800"/>
                </a:lnTo>
                <a:lnTo>
                  <a:pt x="851916" y="331470"/>
                </a:lnTo>
                <a:lnTo>
                  <a:pt x="825627" y="254000"/>
                </a:lnTo>
                <a:lnTo>
                  <a:pt x="805053" y="214630"/>
                </a:lnTo>
                <a:lnTo>
                  <a:pt x="780669" y="176530"/>
                </a:lnTo>
                <a:lnTo>
                  <a:pt x="752729" y="142240"/>
                </a:lnTo>
                <a:lnTo>
                  <a:pt x="721487" y="111760"/>
                </a:lnTo>
                <a:lnTo>
                  <a:pt x="687197" y="83820"/>
                </a:lnTo>
                <a:lnTo>
                  <a:pt x="650113" y="59690"/>
                </a:lnTo>
                <a:lnTo>
                  <a:pt x="640778" y="54610"/>
                </a:lnTo>
                <a:lnTo>
                  <a:pt x="610489" y="38100"/>
                </a:lnTo>
                <a:lnTo>
                  <a:pt x="568579" y="21590"/>
                </a:lnTo>
                <a:lnTo>
                  <a:pt x="544233" y="15240"/>
                </a:lnTo>
                <a:lnTo>
                  <a:pt x="534492" y="12700"/>
                </a:lnTo>
                <a:lnTo>
                  <a:pt x="524764" y="10160"/>
                </a:lnTo>
                <a:lnTo>
                  <a:pt x="479171" y="2540"/>
                </a:lnTo>
                <a:lnTo>
                  <a:pt x="432181" y="0"/>
                </a:lnTo>
                <a:lnTo>
                  <a:pt x="385064" y="2540"/>
                </a:lnTo>
                <a:lnTo>
                  <a:pt x="339344" y="10160"/>
                </a:lnTo>
                <a:lnTo>
                  <a:pt x="295529" y="21590"/>
                </a:lnTo>
                <a:lnTo>
                  <a:pt x="253619" y="38100"/>
                </a:lnTo>
                <a:lnTo>
                  <a:pt x="213995" y="59690"/>
                </a:lnTo>
                <a:lnTo>
                  <a:pt x="176784" y="83820"/>
                </a:lnTo>
                <a:lnTo>
                  <a:pt x="142494" y="111760"/>
                </a:lnTo>
                <a:lnTo>
                  <a:pt x="111252" y="142240"/>
                </a:lnTo>
                <a:lnTo>
                  <a:pt x="83312" y="176530"/>
                </a:lnTo>
                <a:lnTo>
                  <a:pt x="58928" y="214630"/>
                </a:lnTo>
                <a:lnTo>
                  <a:pt x="38481" y="254000"/>
                </a:lnTo>
                <a:lnTo>
                  <a:pt x="21971" y="295910"/>
                </a:lnTo>
                <a:lnTo>
                  <a:pt x="9906" y="339090"/>
                </a:lnTo>
                <a:lnTo>
                  <a:pt x="2540" y="384810"/>
                </a:lnTo>
                <a:lnTo>
                  <a:pt x="0" y="431800"/>
                </a:lnTo>
                <a:lnTo>
                  <a:pt x="2540" y="478790"/>
                </a:lnTo>
                <a:lnTo>
                  <a:pt x="9906" y="524510"/>
                </a:lnTo>
                <a:lnTo>
                  <a:pt x="21971" y="568960"/>
                </a:lnTo>
                <a:lnTo>
                  <a:pt x="38481" y="610870"/>
                </a:lnTo>
                <a:lnTo>
                  <a:pt x="58928" y="650240"/>
                </a:lnTo>
                <a:lnTo>
                  <a:pt x="83312" y="687070"/>
                </a:lnTo>
                <a:lnTo>
                  <a:pt x="111252" y="721360"/>
                </a:lnTo>
                <a:lnTo>
                  <a:pt x="142494" y="753110"/>
                </a:lnTo>
                <a:lnTo>
                  <a:pt x="176784" y="781050"/>
                </a:lnTo>
                <a:lnTo>
                  <a:pt x="213995" y="805180"/>
                </a:lnTo>
                <a:lnTo>
                  <a:pt x="253619" y="825500"/>
                </a:lnTo>
                <a:lnTo>
                  <a:pt x="295529" y="842010"/>
                </a:lnTo>
                <a:lnTo>
                  <a:pt x="339344" y="854710"/>
                </a:lnTo>
                <a:lnTo>
                  <a:pt x="385064" y="862330"/>
                </a:lnTo>
                <a:lnTo>
                  <a:pt x="432181" y="863600"/>
                </a:lnTo>
                <a:lnTo>
                  <a:pt x="479298" y="862330"/>
                </a:lnTo>
                <a:lnTo>
                  <a:pt x="524891" y="854710"/>
                </a:lnTo>
                <a:lnTo>
                  <a:pt x="531114" y="852170"/>
                </a:lnTo>
                <a:lnTo>
                  <a:pt x="568833" y="842010"/>
                </a:lnTo>
                <a:lnTo>
                  <a:pt x="568960" y="842010"/>
                </a:lnTo>
                <a:lnTo>
                  <a:pt x="610616" y="825500"/>
                </a:lnTo>
                <a:lnTo>
                  <a:pt x="650240" y="805180"/>
                </a:lnTo>
                <a:lnTo>
                  <a:pt x="687324" y="781050"/>
                </a:lnTo>
                <a:lnTo>
                  <a:pt x="719582" y="754380"/>
                </a:lnTo>
                <a:lnTo>
                  <a:pt x="752856" y="721360"/>
                </a:lnTo>
                <a:lnTo>
                  <a:pt x="780796" y="687070"/>
                </a:lnTo>
                <a:lnTo>
                  <a:pt x="805180" y="650240"/>
                </a:lnTo>
                <a:lnTo>
                  <a:pt x="825627" y="610870"/>
                </a:lnTo>
                <a:lnTo>
                  <a:pt x="842137" y="568960"/>
                </a:lnTo>
                <a:lnTo>
                  <a:pt x="854202" y="524510"/>
                </a:lnTo>
                <a:lnTo>
                  <a:pt x="861568" y="478790"/>
                </a:lnTo>
                <a:lnTo>
                  <a:pt x="864108" y="431800"/>
                </a:lnTo>
                <a:close/>
              </a:path>
            </a:pathLst>
          </a:custGeom>
          <a:solidFill>
            <a:srgbClr val="12CE7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264729" y="6038926"/>
            <a:ext cx="785304" cy="394182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1650" y="5941707"/>
            <a:ext cx="688543" cy="591820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5740653" y="5938824"/>
            <a:ext cx="124460" cy="340995"/>
          </a:xfrm>
          <a:custGeom>
            <a:avLst/>
            <a:gdLst/>
            <a:ahLst/>
            <a:cxnLst/>
            <a:rect l="l" t="t" r="r" b="b"/>
            <a:pathLst>
              <a:path w="124460" h="340995">
                <a:moveTo>
                  <a:pt x="80263" y="0"/>
                </a:moveTo>
                <a:lnTo>
                  <a:pt x="0" y="0"/>
                </a:lnTo>
                <a:lnTo>
                  <a:pt x="0" y="340690"/>
                </a:lnTo>
                <a:lnTo>
                  <a:pt x="43687" y="340690"/>
                </a:lnTo>
                <a:lnTo>
                  <a:pt x="43687" y="185877"/>
                </a:lnTo>
                <a:lnTo>
                  <a:pt x="94869" y="185877"/>
                </a:lnTo>
                <a:lnTo>
                  <a:pt x="106299" y="183578"/>
                </a:lnTo>
                <a:lnTo>
                  <a:pt x="115697" y="177368"/>
                </a:lnTo>
                <a:lnTo>
                  <a:pt x="122047" y="168236"/>
                </a:lnTo>
                <a:lnTo>
                  <a:pt x="124460" y="157187"/>
                </a:lnTo>
                <a:lnTo>
                  <a:pt x="124460" y="142252"/>
                </a:lnTo>
                <a:lnTo>
                  <a:pt x="43687" y="142252"/>
                </a:lnTo>
                <a:lnTo>
                  <a:pt x="43687" y="43941"/>
                </a:lnTo>
                <a:lnTo>
                  <a:pt x="80263" y="43941"/>
                </a:lnTo>
                <a:lnTo>
                  <a:pt x="80263" y="0"/>
                </a:lnTo>
                <a:close/>
              </a:path>
              <a:path w="124460" h="340995">
                <a:moveTo>
                  <a:pt x="94869" y="0"/>
                </a:moveTo>
                <a:lnTo>
                  <a:pt x="80263" y="0"/>
                </a:lnTo>
                <a:lnTo>
                  <a:pt x="80263" y="142252"/>
                </a:lnTo>
                <a:lnTo>
                  <a:pt x="124460" y="142252"/>
                </a:lnTo>
                <a:lnTo>
                  <a:pt x="124460" y="29286"/>
                </a:lnTo>
                <a:lnTo>
                  <a:pt x="122174" y="18135"/>
                </a:lnTo>
                <a:lnTo>
                  <a:pt x="115824" y="8801"/>
                </a:lnTo>
                <a:lnTo>
                  <a:pt x="106425" y="2387"/>
                </a:lnTo>
                <a:lnTo>
                  <a:pt x="948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5914263" y="5938824"/>
            <a:ext cx="124460" cy="340995"/>
          </a:xfrm>
          <a:custGeom>
            <a:avLst/>
            <a:gdLst/>
            <a:ahLst/>
            <a:cxnLst/>
            <a:rect l="l" t="t" r="r" b="b"/>
            <a:pathLst>
              <a:path w="124460" h="340995">
                <a:moveTo>
                  <a:pt x="80772" y="0"/>
                </a:moveTo>
                <a:lnTo>
                  <a:pt x="29590" y="0"/>
                </a:lnTo>
                <a:lnTo>
                  <a:pt x="18414" y="2387"/>
                </a:lnTo>
                <a:lnTo>
                  <a:pt x="9016" y="8801"/>
                </a:lnTo>
                <a:lnTo>
                  <a:pt x="2412" y="18135"/>
                </a:lnTo>
                <a:lnTo>
                  <a:pt x="0" y="29286"/>
                </a:lnTo>
                <a:lnTo>
                  <a:pt x="0" y="312000"/>
                </a:lnTo>
                <a:lnTo>
                  <a:pt x="2412" y="323037"/>
                </a:lnTo>
                <a:lnTo>
                  <a:pt x="9016" y="332168"/>
                </a:lnTo>
                <a:lnTo>
                  <a:pt x="18414" y="338391"/>
                </a:lnTo>
                <a:lnTo>
                  <a:pt x="29590" y="340690"/>
                </a:lnTo>
                <a:lnTo>
                  <a:pt x="95250" y="340690"/>
                </a:lnTo>
                <a:lnTo>
                  <a:pt x="106425" y="338391"/>
                </a:lnTo>
                <a:lnTo>
                  <a:pt x="115697" y="332168"/>
                </a:lnTo>
                <a:lnTo>
                  <a:pt x="122047" y="323037"/>
                </a:lnTo>
                <a:lnTo>
                  <a:pt x="124460" y="312000"/>
                </a:lnTo>
                <a:lnTo>
                  <a:pt x="124460" y="297052"/>
                </a:lnTo>
                <a:lnTo>
                  <a:pt x="44196" y="297052"/>
                </a:lnTo>
                <a:lnTo>
                  <a:pt x="44196" y="43941"/>
                </a:lnTo>
                <a:lnTo>
                  <a:pt x="80772" y="43941"/>
                </a:lnTo>
                <a:lnTo>
                  <a:pt x="80772" y="0"/>
                </a:lnTo>
                <a:close/>
              </a:path>
              <a:path w="124460" h="340995">
                <a:moveTo>
                  <a:pt x="95250" y="0"/>
                </a:moveTo>
                <a:lnTo>
                  <a:pt x="80772" y="0"/>
                </a:lnTo>
                <a:lnTo>
                  <a:pt x="80772" y="297052"/>
                </a:lnTo>
                <a:lnTo>
                  <a:pt x="124460" y="297052"/>
                </a:lnTo>
                <a:lnTo>
                  <a:pt x="124460" y="29286"/>
                </a:lnTo>
                <a:lnTo>
                  <a:pt x="121920" y="18135"/>
                </a:lnTo>
                <a:lnTo>
                  <a:pt x="115697" y="8801"/>
                </a:lnTo>
                <a:lnTo>
                  <a:pt x="106552" y="2387"/>
                </a:lnTo>
                <a:lnTo>
                  <a:pt x="952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6097904" y="5938824"/>
            <a:ext cx="124460" cy="340995"/>
          </a:xfrm>
          <a:custGeom>
            <a:avLst/>
            <a:gdLst/>
            <a:ahLst/>
            <a:cxnLst/>
            <a:rect l="l" t="t" r="r" b="b"/>
            <a:pathLst>
              <a:path w="124460" h="340995">
                <a:moveTo>
                  <a:pt x="95250" y="0"/>
                </a:moveTo>
                <a:lnTo>
                  <a:pt x="29591" y="0"/>
                </a:lnTo>
                <a:lnTo>
                  <a:pt x="18161" y="2387"/>
                </a:lnTo>
                <a:lnTo>
                  <a:pt x="8762" y="8801"/>
                </a:lnTo>
                <a:lnTo>
                  <a:pt x="2286" y="18135"/>
                </a:lnTo>
                <a:lnTo>
                  <a:pt x="0" y="29286"/>
                </a:lnTo>
                <a:lnTo>
                  <a:pt x="0" y="312000"/>
                </a:lnTo>
                <a:lnTo>
                  <a:pt x="2412" y="323037"/>
                </a:lnTo>
                <a:lnTo>
                  <a:pt x="8890" y="332168"/>
                </a:lnTo>
                <a:lnTo>
                  <a:pt x="18415" y="338391"/>
                </a:lnTo>
                <a:lnTo>
                  <a:pt x="29591" y="340690"/>
                </a:lnTo>
                <a:lnTo>
                  <a:pt x="95250" y="340690"/>
                </a:lnTo>
                <a:lnTo>
                  <a:pt x="106553" y="338391"/>
                </a:lnTo>
                <a:lnTo>
                  <a:pt x="115824" y="332168"/>
                </a:lnTo>
                <a:lnTo>
                  <a:pt x="122047" y="323037"/>
                </a:lnTo>
                <a:lnTo>
                  <a:pt x="124333" y="312000"/>
                </a:lnTo>
                <a:lnTo>
                  <a:pt x="124333" y="238175"/>
                </a:lnTo>
                <a:lnTo>
                  <a:pt x="80772" y="238175"/>
                </a:lnTo>
                <a:lnTo>
                  <a:pt x="80772" y="297052"/>
                </a:lnTo>
                <a:lnTo>
                  <a:pt x="44069" y="297052"/>
                </a:lnTo>
                <a:lnTo>
                  <a:pt x="44069" y="43941"/>
                </a:lnTo>
                <a:lnTo>
                  <a:pt x="80772" y="43941"/>
                </a:lnTo>
                <a:lnTo>
                  <a:pt x="80772" y="102501"/>
                </a:lnTo>
                <a:lnTo>
                  <a:pt x="124333" y="102501"/>
                </a:lnTo>
                <a:lnTo>
                  <a:pt x="124333" y="29286"/>
                </a:lnTo>
                <a:lnTo>
                  <a:pt x="122174" y="18135"/>
                </a:lnTo>
                <a:lnTo>
                  <a:pt x="116078" y="8801"/>
                </a:lnTo>
                <a:lnTo>
                  <a:pt x="106807" y="2387"/>
                </a:lnTo>
                <a:lnTo>
                  <a:pt x="9525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6274942" y="5938824"/>
            <a:ext cx="124460" cy="340995"/>
          </a:xfrm>
          <a:custGeom>
            <a:avLst/>
            <a:gdLst/>
            <a:ahLst/>
            <a:cxnLst/>
            <a:rect l="l" t="t" r="r" b="b"/>
            <a:pathLst>
              <a:path w="124460" h="340995">
                <a:moveTo>
                  <a:pt x="94869" y="0"/>
                </a:moveTo>
                <a:lnTo>
                  <a:pt x="29083" y="0"/>
                </a:lnTo>
                <a:lnTo>
                  <a:pt x="18034" y="2387"/>
                </a:lnTo>
                <a:lnTo>
                  <a:pt x="8762" y="8801"/>
                </a:lnTo>
                <a:lnTo>
                  <a:pt x="2412" y="18135"/>
                </a:lnTo>
                <a:lnTo>
                  <a:pt x="0" y="29286"/>
                </a:lnTo>
                <a:lnTo>
                  <a:pt x="0" y="312000"/>
                </a:lnTo>
                <a:lnTo>
                  <a:pt x="2412" y="323037"/>
                </a:lnTo>
                <a:lnTo>
                  <a:pt x="8762" y="332168"/>
                </a:lnTo>
                <a:lnTo>
                  <a:pt x="18034" y="338391"/>
                </a:lnTo>
                <a:lnTo>
                  <a:pt x="29083" y="340690"/>
                </a:lnTo>
                <a:lnTo>
                  <a:pt x="94869" y="340690"/>
                </a:lnTo>
                <a:lnTo>
                  <a:pt x="106172" y="338391"/>
                </a:lnTo>
                <a:lnTo>
                  <a:pt x="115443" y="332168"/>
                </a:lnTo>
                <a:lnTo>
                  <a:pt x="121666" y="323037"/>
                </a:lnTo>
                <a:lnTo>
                  <a:pt x="123952" y="312000"/>
                </a:lnTo>
                <a:lnTo>
                  <a:pt x="123952" y="238175"/>
                </a:lnTo>
                <a:lnTo>
                  <a:pt x="80264" y="238175"/>
                </a:lnTo>
                <a:lnTo>
                  <a:pt x="80264" y="297052"/>
                </a:lnTo>
                <a:lnTo>
                  <a:pt x="43687" y="297052"/>
                </a:lnTo>
                <a:lnTo>
                  <a:pt x="43687" y="43941"/>
                </a:lnTo>
                <a:lnTo>
                  <a:pt x="80264" y="43941"/>
                </a:lnTo>
                <a:lnTo>
                  <a:pt x="80264" y="102501"/>
                </a:lnTo>
                <a:lnTo>
                  <a:pt x="123952" y="102501"/>
                </a:lnTo>
                <a:lnTo>
                  <a:pt x="123952" y="29286"/>
                </a:lnTo>
                <a:lnTo>
                  <a:pt x="121666" y="18135"/>
                </a:lnTo>
                <a:lnTo>
                  <a:pt x="115570" y="8801"/>
                </a:lnTo>
                <a:lnTo>
                  <a:pt x="106299" y="2387"/>
                </a:lnTo>
                <a:lnTo>
                  <a:pt x="9486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6451091" y="5938824"/>
            <a:ext cx="138430" cy="340995"/>
          </a:xfrm>
          <a:custGeom>
            <a:avLst/>
            <a:gdLst/>
            <a:ahLst/>
            <a:cxnLst/>
            <a:rect l="l" t="t" r="r" b="b"/>
            <a:pathLst>
              <a:path w="138429" h="340995">
                <a:moveTo>
                  <a:pt x="138430" y="0"/>
                </a:moveTo>
                <a:lnTo>
                  <a:pt x="95250" y="0"/>
                </a:lnTo>
                <a:lnTo>
                  <a:pt x="43561" y="179006"/>
                </a:lnTo>
                <a:lnTo>
                  <a:pt x="43561" y="0"/>
                </a:lnTo>
                <a:lnTo>
                  <a:pt x="0" y="0"/>
                </a:lnTo>
                <a:lnTo>
                  <a:pt x="0" y="340690"/>
                </a:lnTo>
                <a:lnTo>
                  <a:pt x="41529" y="340690"/>
                </a:lnTo>
                <a:lnTo>
                  <a:pt x="95250" y="156895"/>
                </a:lnTo>
                <a:lnTo>
                  <a:pt x="95250" y="340690"/>
                </a:lnTo>
                <a:lnTo>
                  <a:pt x="138430" y="340690"/>
                </a:lnTo>
                <a:lnTo>
                  <a:pt x="13843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6649719" y="5938824"/>
            <a:ext cx="124460" cy="340995"/>
          </a:xfrm>
          <a:custGeom>
            <a:avLst/>
            <a:gdLst/>
            <a:ahLst/>
            <a:cxnLst/>
            <a:rect l="l" t="t" r="r" b="b"/>
            <a:pathLst>
              <a:path w="124459" h="340995">
                <a:moveTo>
                  <a:pt x="80263" y="0"/>
                </a:moveTo>
                <a:lnTo>
                  <a:pt x="34544" y="0"/>
                </a:lnTo>
                <a:lnTo>
                  <a:pt x="23113" y="2387"/>
                </a:lnTo>
                <a:lnTo>
                  <a:pt x="13843" y="8801"/>
                </a:lnTo>
                <a:lnTo>
                  <a:pt x="7747" y="18135"/>
                </a:lnTo>
                <a:lnTo>
                  <a:pt x="5460" y="29286"/>
                </a:lnTo>
                <a:lnTo>
                  <a:pt x="5460" y="157492"/>
                </a:lnTo>
                <a:lnTo>
                  <a:pt x="6603" y="166065"/>
                </a:lnTo>
                <a:lnTo>
                  <a:pt x="9651" y="173139"/>
                </a:lnTo>
                <a:lnTo>
                  <a:pt x="14350" y="178371"/>
                </a:lnTo>
                <a:lnTo>
                  <a:pt x="20574" y="181394"/>
                </a:lnTo>
                <a:lnTo>
                  <a:pt x="11556" y="185292"/>
                </a:lnTo>
                <a:lnTo>
                  <a:pt x="5206" y="192150"/>
                </a:lnTo>
                <a:lnTo>
                  <a:pt x="1270" y="200812"/>
                </a:lnTo>
                <a:lnTo>
                  <a:pt x="0" y="210083"/>
                </a:lnTo>
                <a:lnTo>
                  <a:pt x="0" y="340982"/>
                </a:lnTo>
                <a:lnTo>
                  <a:pt x="43687" y="340982"/>
                </a:lnTo>
                <a:lnTo>
                  <a:pt x="43687" y="196646"/>
                </a:lnTo>
                <a:lnTo>
                  <a:pt x="123951" y="196646"/>
                </a:lnTo>
                <a:lnTo>
                  <a:pt x="123951" y="152412"/>
                </a:lnTo>
                <a:lnTo>
                  <a:pt x="49149" y="152412"/>
                </a:lnTo>
                <a:lnTo>
                  <a:pt x="49149" y="43941"/>
                </a:lnTo>
                <a:lnTo>
                  <a:pt x="80263" y="43941"/>
                </a:lnTo>
                <a:lnTo>
                  <a:pt x="80263" y="0"/>
                </a:lnTo>
                <a:close/>
              </a:path>
              <a:path w="124459" h="340995">
                <a:moveTo>
                  <a:pt x="123951" y="196646"/>
                </a:moveTo>
                <a:lnTo>
                  <a:pt x="80263" y="196646"/>
                </a:lnTo>
                <a:lnTo>
                  <a:pt x="80263" y="340982"/>
                </a:lnTo>
                <a:lnTo>
                  <a:pt x="123951" y="340982"/>
                </a:lnTo>
                <a:lnTo>
                  <a:pt x="123951" y="196646"/>
                </a:lnTo>
                <a:close/>
              </a:path>
              <a:path w="124459" h="340995">
                <a:moveTo>
                  <a:pt x="123951" y="0"/>
                </a:moveTo>
                <a:lnTo>
                  <a:pt x="80263" y="0"/>
                </a:lnTo>
                <a:lnTo>
                  <a:pt x="80263" y="152412"/>
                </a:lnTo>
                <a:lnTo>
                  <a:pt x="123951" y="152412"/>
                </a:lnTo>
                <a:lnTo>
                  <a:pt x="12395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740653" y="6320142"/>
            <a:ext cx="114378" cy="202323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881623" y="6320142"/>
            <a:ext cx="73243" cy="202323"/>
          </a:xfrm>
          <a:prstGeom prst="rect">
            <a:avLst/>
          </a:prstGeom>
        </p:spPr>
      </p:pic>
      <p:pic>
        <p:nvPicPr>
          <p:cNvPr id="33" name="bg object 3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981445" y="6320142"/>
            <a:ext cx="73243" cy="202323"/>
          </a:xfrm>
          <a:prstGeom prst="rect">
            <a:avLst/>
          </a:prstGeom>
        </p:spPr>
      </p:pic>
      <p:pic>
        <p:nvPicPr>
          <p:cNvPr id="34" name="bg object 3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111366" y="6320142"/>
            <a:ext cx="81771" cy="202323"/>
          </a:xfrm>
          <a:prstGeom prst="rect">
            <a:avLst/>
          </a:prstGeom>
        </p:spPr>
      </p:pic>
      <p:pic>
        <p:nvPicPr>
          <p:cNvPr id="35" name="bg object 3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20332" y="6320142"/>
            <a:ext cx="250329" cy="202323"/>
          </a:xfrm>
          <a:prstGeom prst="rect">
            <a:avLst/>
          </a:prstGeom>
        </p:spPr>
      </p:pic>
      <p:pic>
        <p:nvPicPr>
          <p:cNvPr id="36" name="bg object 3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497192" y="6320154"/>
            <a:ext cx="73242" cy="202018"/>
          </a:xfrm>
          <a:prstGeom prst="rect">
            <a:avLst/>
          </a:prstGeom>
        </p:spPr>
      </p:pic>
      <p:pic>
        <p:nvPicPr>
          <p:cNvPr id="37" name="bg object 3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591553" y="6320142"/>
            <a:ext cx="81771" cy="202323"/>
          </a:xfrm>
          <a:prstGeom prst="rect">
            <a:avLst/>
          </a:prstGeom>
        </p:spPr>
      </p:pic>
      <p:pic>
        <p:nvPicPr>
          <p:cNvPr id="38" name="bg object 38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699884" y="6320142"/>
            <a:ext cx="73743" cy="202323"/>
          </a:xfrm>
          <a:prstGeom prst="rect">
            <a:avLst/>
          </a:prstGeom>
        </p:spPr>
      </p:pic>
      <p:pic>
        <p:nvPicPr>
          <p:cNvPr id="39" name="bg object 39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2447670" y="5940907"/>
            <a:ext cx="855687" cy="594410"/>
          </a:xfrm>
          <a:prstGeom prst="rect">
            <a:avLst/>
          </a:prstGeom>
        </p:spPr>
      </p:pic>
      <p:pic>
        <p:nvPicPr>
          <p:cNvPr id="40" name="bg object 40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4506214" y="6072403"/>
            <a:ext cx="832738" cy="319468"/>
          </a:xfrm>
          <a:prstGeom prst="rect">
            <a:avLst/>
          </a:prstGeom>
        </p:spPr>
      </p:pic>
      <p:sp>
        <p:nvSpPr>
          <p:cNvPr id="41" name="bg object 41"/>
          <p:cNvSpPr/>
          <p:nvPr/>
        </p:nvSpPr>
        <p:spPr>
          <a:xfrm>
            <a:off x="3714496" y="5940615"/>
            <a:ext cx="646430" cy="588010"/>
          </a:xfrm>
          <a:custGeom>
            <a:avLst/>
            <a:gdLst/>
            <a:ahLst/>
            <a:cxnLst/>
            <a:rect l="l" t="t" r="r" b="b"/>
            <a:pathLst>
              <a:path w="646429" h="588009">
                <a:moveTo>
                  <a:pt x="339343" y="0"/>
                </a:moveTo>
                <a:lnTo>
                  <a:pt x="310133" y="0"/>
                </a:lnTo>
                <a:lnTo>
                  <a:pt x="305942" y="31623"/>
                </a:lnTo>
                <a:lnTo>
                  <a:pt x="295020" y="51358"/>
                </a:lnTo>
                <a:lnTo>
                  <a:pt x="277240" y="62064"/>
                </a:lnTo>
                <a:lnTo>
                  <a:pt x="245237" y="67246"/>
                </a:lnTo>
                <a:lnTo>
                  <a:pt x="236219" y="67538"/>
                </a:lnTo>
                <a:lnTo>
                  <a:pt x="234441" y="83654"/>
                </a:lnTo>
                <a:lnTo>
                  <a:pt x="235965" y="99809"/>
                </a:lnTo>
                <a:lnTo>
                  <a:pt x="256539" y="99021"/>
                </a:lnTo>
                <a:lnTo>
                  <a:pt x="269239" y="101854"/>
                </a:lnTo>
                <a:lnTo>
                  <a:pt x="277621" y="111150"/>
                </a:lnTo>
                <a:lnTo>
                  <a:pt x="280669" y="129984"/>
                </a:lnTo>
                <a:lnTo>
                  <a:pt x="280669" y="456641"/>
                </a:lnTo>
                <a:lnTo>
                  <a:pt x="229362" y="455447"/>
                </a:lnTo>
                <a:lnTo>
                  <a:pt x="185674" y="444969"/>
                </a:lnTo>
                <a:lnTo>
                  <a:pt x="149605" y="424548"/>
                </a:lnTo>
                <a:lnTo>
                  <a:pt x="121157" y="393496"/>
                </a:lnTo>
                <a:lnTo>
                  <a:pt x="100329" y="351142"/>
                </a:lnTo>
                <a:lnTo>
                  <a:pt x="87502" y="283718"/>
                </a:lnTo>
                <a:lnTo>
                  <a:pt x="88518" y="249478"/>
                </a:lnTo>
                <a:lnTo>
                  <a:pt x="109981" y="174256"/>
                </a:lnTo>
                <a:lnTo>
                  <a:pt x="134874" y="141566"/>
                </a:lnTo>
                <a:lnTo>
                  <a:pt x="168148" y="117741"/>
                </a:lnTo>
                <a:lnTo>
                  <a:pt x="208914" y="103390"/>
                </a:lnTo>
                <a:lnTo>
                  <a:pt x="207390" y="80060"/>
                </a:lnTo>
                <a:lnTo>
                  <a:pt x="208533" y="69634"/>
                </a:lnTo>
                <a:lnTo>
                  <a:pt x="179069" y="72923"/>
                </a:lnTo>
                <a:lnTo>
                  <a:pt x="142366" y="81445"/>
                </a:lnTo>
                <a:lnTo>
                  <a:pt x="76962" y="114642"/>
                </a:lnTo>
                <a:lnTo>
                  <a:pt x="23494" y="175971"/>
                </a:lnTo>
                <a:lnTo>
                  <a:pt x="7238" y="216382"/>
                </a:lnTo>
                <a:lnTo>
                  <a:pt x="0" y="259511"/>
                </a:lnTo>
                <a:lnTo>
                  <a:pt x="1650" y="303491"/>
                </a:lnTo>
                <a:lnTo>
                  <a:pt x="12064" y="346468"/>
                </a:lnTo>
                <a:lnTo>
                  <a:pt x="31368" y="386575"/>
                </a:lnTo>
                <a:lnTo>
                  <a:pt x="59181" y="421970"/>
                </a:lnTo>
                <a:lnTo>
                  <a:pt x="118999" y="463321"/>
                </a:lnTo>
                <a:lnTo>
                  <a:pt x="189102" y="482930"/>
                </a:lnTo>
                <a:lnTo>
                  <a:pt x="281050" y="490105"/>
                </a:lnTo>
                <a:lnTo>
                  <a:pt x="281050" y="530148"/>
                </a:lnTo>
                <a:lnTo>
                  <a:pt x="235965" y="530148"/>
                </a:lnTo>
                <a:lnTo>
                  <a:pt x="260857" y="579755"/>
                </a:lnTo>
                <a:lnTo>
                  <a:pt x="266318" y="576770"/>
                </a:lnTo>
                <a:lnTo>
                  <a:pt x="279400" y="572693"/>
                </a:lnTo>
                <a:lnTo>
                  <a:pt x="299084" y="572147"/>
                </a:lnTo>
                <a:lnTo>
                  <a:pt x="347344" y="587502"/>
                </a:lnTo>
                <a:lnTo>
                  <a:pt x="366013" y="587679"/>
                </a:lnTo>
                <a:lnTo>
                  <a:pt x="379221" y="584047"/>
                </a:lnTo>
                <a:lnTo>
                  <a:pt x="386206" y="580364"/>
                </a:lnTo>
                <a:lnTo>
                  <a:pt x="411479" y="530148"/>
                </a:lnTo>
                <a:lnTo>
                  <a:pt x="366649" y="530148"/>
                </a:lnTo>
                <a:lnTo>
                  <a:pt x="366649" y="490105"/>
                </a:lnTo>
                <a:lnTo>
                  <a:pt x="448690" y="483666"/>
                </a:lnTo>
                <a:lnTo>
                  <a:pt x="526414" y="464223"/>
                </a:lnTo>
                <a:lnTo>
                  <a:pt x="570229" y="438518"/>
                </a:lnTo>
                <a:lnTo>
                  <a:pt x="603630" y="405168"/>
                </a:lnTo>
                <a:lnTo>
                  <a:pt x="627252" y="366191"/>
                </a:lnTo>
                <a:lnTo>
                  <a:pt x="641223" y="323608"/>
                </a:lnTo>
                <a:lnTo>
                  <a:pt x="646302" y="279463"/>
                </a:lnTo>
                <a:lnTo>
                  <a:pt x="642874" y="235788"/>
                </a:lnTo>
                <a:lnTo>
                  <a:pt x="629919" y="191198"/>
                </a:lnTo>
                <a:lnTo>
                  <a:pt x="608711" y="153962"/>
                </a:lnTo>
                <a:lnTo>
                  <a:pt x="579881" y="123583"/>
                </a:lnTo>
                <a:lnTo>
                  <a:pt x="543940" y="99606"/>
                </a:lnTo>
                <a:lnTo>
                  <a:pt x="501650" y="81559"/>
                </a:lnTo>
                <a:lnTo>
                  <a:pt x="437895" y="69037"/>
                </a:lnTo>
                <a:lnTo>
                  <a:pt x="439419" y="92036"/>
                </a:lnTo>
                <a:lnTo>
                  <a:pt x="437895" y="104292"/>
                </a:lnTo>
                <a:lnTo>
                  <a:pt x="483107" y="120865"/>
                </a:lnTo>
                <a:lnTo>
                  <a:pt x="519302" y="149898"/>
                </a:lnTo>
                <a:lnTo>
                  <a:pt x="544702" y="192671"/>
                </a:lnTo>
                <a:lnTo>
                  <a:pt x="557783" y="250431"/>
                </a:lnTo>
                <a:lnTo>
                  <a:pt x="559053" y="276225"/>
                </a:lnTo>
                <a:lnTo>
                  <a:pt x="557656" y="301904"/>
                </a:lnTo>
                <a:lnTo>
                  <a:pt x="546353" y="352031"/>
                </a:lnTo>
                <a:lnTo>
                  <a:pt x="526033" y="393661"/>
                </a:lnTo>
                <a:lnTo>
                  <a:pt x="497204" y="424840"/>
                </a:lnTo>
                <a:lnTo>
                  <a:pt x="460120" y="445541"/>
                </a:lnTo>
                <a:lnTo>
                  <a:pt x="414781" y="455739"/>
                </a:lnTo>
                <a:lnTo>
                  <a:pt x="366013" y="459028"/>
                </a:lnTo>
                <a:lnTo>
                  <a:pt x="366013" y="129984"/>
                </a:lnTo>
                <a:lnTo>
                  <a:pt x="369062" y="116192"/>
                </a:lnTo>
                <a:lnTo>
                  <a:pt x="376300" y="106756"/>
                </a:lnTo>
                <a:lnTo>
                  <a:pt x="386714" y="101244"/>
                </a:lnTo>
                <a:lnTo>
                  <a:pt x="399033" y="99212"/>
                </a:lnTo>
                <a:lnTo>
                  <a:pt x="411099" y="100101"/>
                </a:lnTo>
                <a:lnTo>
                  <a:pt x="412368" y="79463"/>
                </a:lnTo>
                <a:lnTo>
                  <a:pt x="410209" y="66941"/>
                </a:lnTo>
                <a:lnTo>
                  <a:pt x="376554" y="63157"/>
                </a:lnTo>
                <a:lnTo>
                  <a:pt x="354456" y="53301"/>
                </a:lnTo>
                <a:lnTo>
                  <a:pt x="342518" y="33528"/>
                </a:lnTo>
                <a:lnTo>
                  <a:pt x="3393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663189" y="3088004"/>
            <a:ext cx="6865620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79070" y="179831"/>
            <a:ext cx="11833860" cy="6498590"/>
          </a:xfrm>
          <a:custGeom>
            <a:avLst/>
            <a:gdLst/>
            <a:ahLst/>
            <a:cxnLst/>
            <a:rect l="l" t="t" r="r" b="b"/>
            <a:pathLst>
              <a:path w="11833860" h="6498590">
                <a:moveTo>
                  <a:pt x="11681079" y="0"/>
                </a:moveTo>
                <a:lnTo>
                  <a:pt x="152844" y="0"/>
                </a:lnTo>
                <a:lnTo>
                  <a:pt x="104533" y="7747"/>
                </a:lnTo>
                <a:lnTo>
                  <a:pt x="62572" y="29464"/>
                </a:lnTo>
                <a:lnTo>
                  <a:pt x="29489" y="62611"/>
                </a:lnTo>
                <a:lnTo>
                  <a:pt x="7785" y="104521"/>
                </a:lnTo>
                <a:lnTo>
                  <a:pt x="0" y="152781"/>
                </a:lnTo>
                <a:lnTo>
                  <a:pt x="0" y="6345491"/>
                </a:lnTo>
                <a:lnTo>
                  <a:pt x="7785" y="6393802"/>
                </a:lnTo>
                <a:lnTo>
                  <a:pt x="29489" y="6435763"/>
                </a:lnTo>
                <a:lnTo>
                  <a:pt x="62572" y="6468846"/>
                </a:lnTo>
                <a:lnTo>
                  <a:pt x="104533" y="6490538"/>
                </a:lnTo>
                <a:lnTo>
                  <a:pt x="152844" y="6498336"/>
                </a:lnTo>
                <a:lnTo>
                  <a:pt x="11681079" y="6498336"/>
                </a:lnTo>
                <a:lnTo>
                  <a:pt x="11729339" y="6490538"/>
                </a:lnTo>
                <a:lnTo>
                  <a:pt x="11771249" y="6468846"/>
                </a:lnTo>
                <a:lnTo>
                  <a:pt x="11804396" y="6435763"/>
                </a:lnTo>
                <a:lnTo>
                  <a:pt x="11826113" y="6393802"/>
                </a:lnTo>
                <a:lnTo>
                  <a:pt x="11833860" y="6345491"/>
                </a:lnTo>
                <a:lnTo>
                  <a:pt x="11833860" y="152781"/>
                </a:lnTo>
                <a:lnTo>
                  <a:pt x="11826113" y="104521"/>
                </a:lnTo>
                <a:lnTo>
                  <a:pt x="11804396" y="62611"/>
                </a:lnTo>
                <a:lnTo>
                  <a:pt x="11771249" y="29464"/>
                </a:lnTo>
                <a:lnTo>
                  <a:pt x="11729339" y="7747"/>
                </a:lnTo>
                <a:lnTo>
                  <a:pt x="1168107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10597896" y="512063"/>
            <a:ext cx="1004569" cy="1005205"/>
          </a:xfrm>
          <a:custGeom>
            <a:avLst/>
            <a:gdLst/>
            <a:ahLst/>
            <a:cxnLst/>
            <a:rect l="l" t="t" r="r" b="b"/>
            <a:pathLst>
              <a:path w="1004570" h="1005205">
                <a:moveTo>
                  <a:pt x="502157" y="0"/>
                </a:moveTo>
                <a:lnTo>
                  <a:pt x="453771" y="2286"/>
                </a:lnTo>
                <a:lnTo>
                  <a:pt x="406780" y="9016"/>
                </a:lnTo>
                <a:lnTo>
                  <a:pt x="361187" y="20065"/>
                </a:lnTo>
                <a:lnTo>
                  <a:pt x="317373" y="35178"/>
                </a:lnTo>
                <a:lnTo>
                  <a:pt x="275462" y="53975"/>
                </a:lnTo>
                <a:lnTo>
                  <a:pt x="235711" y="76453"/>
                </a:lnTo>
                <a:lnTo>
                  <a:pt x="198247" y="102362"/>
                </a:lnTo>
                <a:lnTo>
                  <a:pt x="163449" y="131572"/>
                </a:lnTo>
                <a:lnTo>
                  <a:pt x="131445" y="163575"/>
                </a:lnTo>
                <a:lnTo>
                  <a:pt x="102361" y="198500"/>
                </a:lnTo>
                <a:lnTo>
                  <a:pt x="76453" y="235965"/>
                </a:lnTo>
                <a:lnTo>
                  <a:pt x="53975" y="275716"/>
                </a:lnTo>
                <a:lnTo>
                  <a:pt x="35051" y="317626"/>
                </a:lnTo>
                <a:lnTo>
                  <a:pt x="20065" y="361441"/>
                </a:lnTo>
                <a:lnTo>
                  <a:pt x="9017" y="407035"/>
                </a:lnTo>
                <a:lnTo>
                  <a:pt x="2285" y="454151"/>
                </a:lnTo>
                <a:lnTo>
                  <a:pt x="0" y="502538"/>
                </a:lnTo>
                <a:lnTo>
                  <a:pt x="2285" y="550926"/>
                </a:lnTo>
                <a:lnTo>
                  <a:pt x="9017" y="598043"/>
                </a:lnTo>
                <a:lnTo>
                  <a:pt x="20065" y="643636"/>
                </a:lnTo>
                <a:lnTo>
                  <a:pt x="35051" y="687451"/>
                </a:lnTo>
                <a:lnTo>
                  <a:pt x="53975" y="729361"/>
                </a:lnTo>
                <a:lnTo>
                  <a:pt x="76453" y="769112"/>
                </a:lnTo>
                <a:lnTo>
                  <a:pt x="102361" y="806576"/>
                </a:lnTo>
                <a:lnTo>
                  <a:pt x="131445" y="841501"/>
                </a:lnTo>
                <a:lnTo>
                  <a:pt x="163449" y="873506"/>
                </a:lnTo>
                <a:lnTo>
                  <a:pt x="198247" y="902715"/>
                </a:lnTo>
                <a:lnTo>
                  <a:pt x="235711" y="928624"/>
                </a:lnTo>
                <a:lnTo>
                  <a:pt x="275462" y="951102"/>
                </a:lnTo>
                <a:lnTo>
                  <a:pt x="317373" y="969899"/>
                </a:lnTo>
                <a:lnTo>
                  <a:pt x="361187" y="985012"/>
                </a:lnTo>
                <a:lnTo>
                  <a:pt x="406780" y="996061"/>
                </a:lnTo>
                <a:lnTo>
                  <a:pt x="453771" y="1002791"/>
                </a:lnTo>
                <a:lnTo>
                  <a:pt x="502157" y="1005077"/>
                </a:lnTo>
                <a:lnTo>
                  <a:pt x="550545" y="1002791"/>
                </a:lnTo>
                <a:lnTo>
                  <a:pt x="597534" y="996061"/>
                </a:lnTo>
                <a:lnTo>
                  <a:pt x="643127" y="985012"/>
                </a:lnTo>
                <a:lnTo>
                  <a:pt x="686943" y="969899"/>
                </a:lnTo>
                <a:lnTo>
                  <a:pt x="728852" y="951102"/>
                </a:lnTo>
                <a:lnTo>
                  <a:pt x="768603" y="928624"/>
                </a:lnTo>
                <a:lnTo>
                  <a:pt x="806069" y="902715"/>
                </a:lnTo>
                <a:lnTo>
                  <a:pt x="840867" y="873506"/>
                </a:lnTo>
                <a:lnTo>
                  <a:pt x="872871" y="841501"/>
                </a:lnTo>
                <a:lnTo>
                  <a:pt x="901953" y="806576"/>
                </a:lnTo>
                <a:lnTo>
                  <a:pt x="927861" y="769112"/>
                </a:lnTo>
                <a:lnTo>
                  <a:pt x="950340" y="729361"/>
                </a:lnTo>
                <a:lnTo>
                  <a:pt x="969263" y="687451"/>
                </a:lnTo>
                <a:lnTo>
                  <a:pt x="984250" y="643636"/>
                </a:lnTo>
                <a:lnTo>
                  <a:pt x="995299" y="598043"/>
                </a:lnTo>
                <a:lnTo>
                  <a:pt x="1002029" y="550926"/>
                </a:lnTo>
                <a:lnTo>
                  <a:pt x="1004315" y="502538"/>
                </a:lnTo>
                <a:lnTo>
                  <a:pt x="1002029" y="454151"/>
                </a:lnTo>
                <a:lnTo>
                  <a:pt x="995299" y="407035"/>
                </a:lnTo>
                <a:lnTo>
                  <a:pt x="984250" y="361441"/>
                </a:lnTo>
                <a:lnTo>
                  <a:pt x="969263" y="317626"/>
                </a:lnTo>
                <a:lnTo>
                  <a:pt x="950340" y="275716"/>
                </a:lnTo>
                <a:lnTo>
                  <a:pt x="927861" y="235965"/>
                </a:lnTo>
                <a:lnTo>
                  <a:pt x="901953" y="198500"/>
                </a:lnTo>
                <a:lnTo>
                  <a:pt x="872871" y="163575"/>
                </a:lnTo>
                <a:lnTo>
                  <a:pt x="840867" y="131572"/>
                </a:lnTo>
                <a:lnTo>
                  <a:pt x="806069" y="102362"/>
                </a:lnTo>
                <a:lnTo>
                  <a:pt x="768603" y="76453"/>
                </a:lnTo>
                <a:lnTo>
                  <a:pt x="728852" y="53975"/>
                </a:lnTo>
                <a:lnTo>
                  <a:pt x="686943" y="35178"/>
                </a:lnTo>
                <a:lnTo>
                  <a:pt x="643127" y="20065"/>
                </a:lnTo>
                <a:lnTo>
                  <a:pt x="597534" y="9016"/>
                </a:lnTo>
                <a:lnTo>
                  <a:pt x="550545" y="2286"/>
                </a:lnTo>
                <a:lnTo>
                  <a:pt x="502157" y="0"/>
                </a:lnTo>
                <a:close/>
              </a:path>
            </a:pathLst>
          </a:custGeom>
          <a:solidFill>
            <a:srgbClr val="B99BE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0968989" y="912875"/>
            <a:ext cx="63500" cy="86995"/>
          </a:xfrm>
          <a:custGeom>
            <a:avLst/>
            <a:gdLst/>
            <a:ahLst/>
            <a:cxnLst/>
            <a:rect l="l" t="t" r="r" b="b"/>
            <a:pathLst>
              <a:path w="63500" h="86994">
                <a:moveTo>
                  <a:pt x="63245" y="0"/>
                </a:moveTo>
                <a:lnTo>
                  <a:pt x="17271" y="0"/>
                </a:lnTo>
                <a:lnTo>
                  <a:pt x="0" y="86233"/>
                </a:lnTo>
                <a:lnTo>
                  <a:pt x="0" y="86868"/>
                </a:lnTo>
                <a:lnTo>
                  <a:pt x="11429" y="86868"/>
                </a:lnTo>
                <a:lnTo>
                  <a:pt x="26669" y="11429"/>
                </a:lnTo>
                <a:lnTo>
                  <a:pt x="52069" y="11429"/>
                </a:lnTo>
                <a:lnTo>
                  <a:pt x="52069" y="86868"/>
                </a:lnTo>
                <a:lnTo>
                  <a:pt x="63245" y="86868"/>
                </a:lnTo>
                <a:lnTo>
                  <a:pt x="6324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" name="bg object 2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063477" y="912875"/>
            <a:ext cx="135635" cy="86867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10854689" y="1029461"/>
            <a:ext cx="70485" cy="87630"/>
          </a:xfrm>
          <a:custGeom>
            <a:avLst/>
            <a:gdLst/>
            <a:ahLst/>
            <a:cxnLst/>
            <a:rect l="l" t="t" r="r" b="b"/>
            <a:pathLst>
              <a:path w="70484" h="87630">
                <a:moveTo>
                  <a:pt x="70103" y="0"/>
                </a:moveTo>
                <a:lnTo>
                  <a:pt x="57530" y="0"/>
                </a:lnTo>
                <a:lnTo>
                  <a:pt x="35051" y="44323"/>
                </a:lnTo>
                <a:lnTo>
                  <a:pt x="12573" y="0"/>
                </a:lnTo>
                <a:lnTo>
                  <a:pt x="0" y="0"/>
                </a:lnTo>
                <a:lnTo>
                  <a:pt x="28575" y="57023"/>
                </a:lnTo>
                <a:lnTo>
                  <a:pt x="13207" y="87629"/>
                </a:lnTo>
                <a:lnTo>
                  <a:pt x="25907" y="87629"/>
                </a:lnTo>
                <a:lnTo>
                  <a:pt x="701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205210" y="1029463"/>
            <a:ext cx="121920" cy="87628"/>
          </a:xfrm>
          <a:prstGeom prst="rect">
            <a:avLst/>
          </a:prstGeom>
        </p:spPr>
      </p:pic>
      <p:sp>
        <p:nvSpPr>
          <p:cNvPr id="23" name="bg object 23"/>
          <p:cNvSpPr/>
          <p:nvPr/>
        </p:nvSpPr>
        <p:spPr>
          <a:xfrm>
            <a:off x="10668000" y="583437"/>
            <a:ext cx="864235" cy="863600"/>
          </a:xfrm>
          <a:custGeom>
            <a:avLst/>
            <a:gdLst/>
            <a:ahLst/>
            <a:cxnLst/>
            <a:rect l="l" t="t" r="r" b="b"/>
            <a:pathLst>
              <a:path w="864234" h="863600">
                <a:moveTo>
                  <a:pt x="327660" y="522351"/>
                </a:moveTo>
                <a:lnTo>
                  <a:pt x="317881" y="522351"/>
                </a:lnTo>
                <a:lnTo>
                  <a:pt x="317881" y="446024"/>
                </a:lnTo>
                <a:lnTo>
                  <a:pt x="305816" y="446024"/>
                </a:lnTo>
                <a:lnTo>
                  <a:pt x="305816" y="457327"/>
                </a:lnTo>
                <a:lnTo>
                  <a:pt x="305816" y="522351"/>
                </a:lnTo>
                <a:lnTo>
                  <a:pt x="267716" y="522351"/>
                </a:lnTo>
                <a:lnTo>
                  <a:pt x="280543" y="457327"/>
                </a:lnTo>
                <a:lnTo>
                  <a:pt x="305816" y="457327"/>
                </a:lnTo>
                <a:lnTo>
                  <a:pt x="305816" y="446024"/>
                </a:lnTo>
                <a:lnTo>
                  <a:pt x="271653" y="446024"/>
                </a:lnTo>
                <a:lnTo>
                  <a:pt x="256413" y="522351"/>
                </a:lnTo>
                <a:lnTo>
                  <a:pt x="244602" y="522351"/>
                </a:lnTo>
                <a:lnTo>
                  <a:pt x="244602" y="533654"/>
                </a:lnTo>
                <a:lnTo>
                  <a:pt x="327660" y="533654"/>
                </a:lnTo>
                <a:lnTo>
                  <a:pt x="327660" y="522351"/>
                </a:lnTo>
                <a:close/>
              </a:path>
              <a:path w="864234" h="863600">
                <a:moveTo>
                  <a:pt x="739140" y="450469"/>
                </a:moveTo>
                <a:lnTo>
                  <a:pt x="737362" y="448437"/>
                </a:lnTo>
                <a:lnTo>
                  <a:pt x="733425" y="443738"/>
                </a:lnTo>
                <a:lnTo>
                  <a:pt x="728726" y="443738"/>
                </a:lnTo>
                <a:lnTo>
                  <a:pt x="728726" y="454533"/>
                </a:lnTo>
                <a:lnTo>
                  <a:pt x="728726" y="467233"/>
                </a:lnTo>
                <a:lnTo>
                  <a:pt x="718947" y="467233"/>
                </a:lnTo>
                <a:lnTo>
                  <a:pt x="718947" y="454533"/>
                </a:lnTo>
                <a:lnTo>
                  <a:pt x="728726" y="454533"/>
                </a:lnTo>
                <a:lnTo>
                  <a:pt x="728726" y="443738"/>
                </a:lnTo>
                <a:lnTo>
                  <a:pt x="718947" y="443738"/>
                </a:lnTo>
                <a:lnTo>
                  <a:pt x="715137" y="445389"/>
                </a:lnTo>
                <a:lnTo>
                  <a:pt x="712470" y="448437"/>
                </a:lnTo>
                <a:lnTo>
                  <a:pt x="710057" y="446786"/>
                </a:lnTo>
                <a:lnTo>
                  <a:pt x="708787" y="446278"/>
                </a:lnTo>
                <a:lnTo>
                  <a:pt x="708787" y="456438"/>
                </a:lnTo>
                <a:lnTo>
                  <a:pt x="708787" y="467233"/>
                </a:lnTo>
                <a:lnTo>
                  <a:pt x="699643" y="467233"/>
                </a:lnTo>
                <a:lnTo>
                  <a:pt x="699643" y="456438"/>
                </a:lnTo>
                <a:lnTo>
                  <a:pt x="708787" y="456438"/>
                </a:lnTo>
                <a:lnTo>
                  <a:pt x="708787" y="446278"/>
                </a:lnTo>
                <a:lnTo>
                  <a:pt x="707009" y="445643"/>
                </a:lnTo>
                <a:lnTo>
                  <a:pt x="694563" y="445643"/>
                </a:lnTo>
                <a:lnTo>
                  <a:pt x="688848" y="451993"/>
                </a:lnTo>
                <a:lnTo>
                  <a:pt x="688848" y="478028"/>
                </a:lnTo>
                <a:lnTo>
                  <a:pt x="739140" y="478028"/>
                </a:lnTo>
                <a:lnTo>
                  <a:pt x="739140" y="467233"/>
                </a:lnTo>
                <a:lnTo>
                  <a:pt x="739140" y="450469"/>
                </a:lnTo>
                <a:close/>
              </a:path>
              <a:path w="864234" h="863600">
                <a:moveTo>
                  <a:pt x="739140" y="329438"/>
                </a:moveTo>
                <a:lnTo>
                  <a:pt x="728345" y="329438"/>
                </a:lnTo>
                <a:lnTo>
                  <a:pt x="728345" y="352171"/>
                </a:lnTo>
                <a:lnTo>
                  <a:pt x="718820" y="352171"/>
                </a:lnTo>
                <a:lnTo>
                  <a:pt x="718820" y="332613"/>
                </a:lnTo>
                <a:lnTo>
                  <a:pt x="708025" y="332613"/>
                </a:lnTo>
                <a:lnTo>
                  <a:pt x="708025" y="352171"/>
                </a:lnTo>
                <a:lnTo>
                  <a:pt x="699516" y="352171"/>
                </a:lnTo>
                <a:lnTo>
                  <a:pt x="699516" y="329438"/>
                </a:lnTo>
                <a:lnTo>
                  <a:pt x="688848" y="329438"/>
                </a:lnTo>
                <a:lnTo>
                  <a:pt x="688848" y="362966"/>
                </a:lnTo>
                <a:lnTo>
                  <a:pt x="739140" y="362966"/>
                </a:lnTo>
                <a:lnTo>
                  <a:pt x="739140" y="329438"/>
                </a:lnTo>
                <a:close/>
              </a:path>
              <a:path w="864234" h="863600">
                <a:moveTo>
                  <a:pt x="739902" y="405638"/>
                </a:moveTo>
                <a:lnTo>
                  <a:pt x="728916" y="385533"/>
                </a:lnTo>
                <a:lnTo>
                  <a:pt x="728916" y="397459"/>
                </a:lnTo>
                <a:lnTo>
                  <a:pt x="728853" y="413639"/>
                </a:lnTo>
                <a:lnTo>
                  <a:pt x="722503" y="419989"/>
                </a:lnTo>
                <a:lnTo>
                  <a:pt x="705485" y="419989"/>
                </a:lnTo>
                <a:lnTo>
                  <a:pt x="699008" y="413639"/>
                </a:lnTo>
                <a:lnTo>
                  <a:pt x="699008" y="397256"/>
                </a:lnTo>
                <a:lnTo>
                  <a:pt x="705866" y="391160"/>
                </a:lnTo>
                <a:lnTo>
                  <a:pt x="722503" y="391160"/>
                </a:lnTo>
                <a:lnTo>
                  <a:pt x="728916" y="397459"/>
                </a:lnTo>
                <a:lnTo>
                  <a:pt x="728916" y="385533"/>
                </a:lnTo>
                <a:lnTo>
                  <a:pt x="724154" y="382397"/>
                </a:lnTo>
                <a:lnTo>
                  <a:pt x="713994" y="380492"/>
                </a:lnTo>
                <a:lnTo>
                  <a:pt x="703707" y="382524"/>
                </a:lnTo>
                <a:lnTo>
                  <a:pt x="695452" y="387858"/>
                </a:lnTo>
                <a:lnTo>
                  <a:pt x="689991" y="395859"/>
                </a:lnTo>
                <a:lnTo>
                  <a:pt x="688086" y="405638"/>
                </a:lnTo>
                <a:lnTo>
                  <a:pt x="690118" y="415417"/>
                </a:lnTo>
                <a:lnTo>
                  <a:pt x="695706" y="423418"/>
                </a:lnTo>
                <a:lnTo>
                  <a:pt x="703834" y="428752"/>
                </a:lnTo>
                <a:lnTo>
                  <a:pt x="713994" y="430784"/>
                </a:lnTo>
                <a:lnTo>
                  <a:pt x="724154" y="428752"/>
                </a:lnTo>
                <a:lnTo>
                  <a:pt x="732409" y="423418"/>
                </a:lnTo>
                <a:lnTo>
                  <a:pt x="734695" y="419989"/>
                </a:lnTo>
                <a:lnTo>
                  <a:pt x="737870" y="415417"/>
                </a:lnTo>
                <a:lnTo>
                  <a:pt x="739902" y="405638"/>
                </a:lnTo>
                <a:close/>
              </a:path>
              <a:path w="864234" h="863600">
                <a:moveTo>
                  <a:pt x="864108" y="431800"/>
                </a:moveTo>
                <a:lnTo>
                  <a:pt x="861568" y="384810"/>
                </a:lnTo>
                <a:lnTo>
                  <a:pt x="854075" y="339090"/>
                </a:lnTo>
                <a:lnTo>
                  <a:pt x="851916" y="331470"/>
                </a:lnTo>
                <a:lnTo>
                  <a:pt x="851916" y="431800"/>
                </a:lnTo>
                <a:lnTo>
                  <a:pt x="848360" y="486410"/>
                </a:lnTo>
                <a:lnTo>
                  <a:pt x="838073" y="538480"/>
                </a:lnTo>
                <a:lnTo>
                  <a:pt x="821436" y="589280"/>
                </a:lnTo>
                <a:lnTo>
                  <a:pt x="798957" y="636270"/>
                </a:lnTo>
                <a:lnTo>
                  <a:pt x="771144" y="679450"/>
                </a:lnTo>
                <a:lnTo>
                  <a:pt x="738251" y="718820"/>
                </a:lnTo>
                <a:lnTo>
                  <a:pt x="700913" y="754380"/>
                </a:lnTo>
                <a:lnTo>
                  <a:pt x="700913" y="520700"/>
                </a:lnTo>
                <a:lnTo>
                  <a:pt x="739267" y="520700"/>
                </a:lnTo>
                <a:lnTo>
                  <a:pt x="739267" y="510540"/>
                </a:lnTo>
                <a:lnTo>
                  <a:pt x="700913" y="510540"/>
                </a:lnTo>
                <a:lnTo>
                  <a:pt x="700913" y="496570"/>
                </a:lnTo>
                <a:lnTo>
                  <a:pt x="688340" y="496570"/>
                </a:lnTo>
                <a:lnTo>
                  <a:pt x="688340" y="764540"/>
                </a:lnTo>
                <a:lnTo>
                  <a:pt x="650748" y="789940"/>
                </a:lnTo>
                <a:lnTo>
                  <a:pt x="610362" y="812800"/>
                </a:lnTo>
                <a:lnTo>
                  <a:pt x="567436" y="829310"/>
                </a:lnTo>
                <a:lnTo>
                  <a:pt x="522478" y="842010"/>
                </a:lnTo>
                <a:lnTo>
                  <a:pt x="522478" y="523240"/>
                </a:lnTo>
                <a:lnTo>
                  <a:pt x="512699" y="523240"/>
                </a:lnTo>
                <a:lnTo>
                  <a:pt x="512699" y="447040"/>
                </a:lnTo>
                <a:lnTo>
                  <a:pt x="501396" y="447040"/>
                </a:lnTo>
                <a:lnTo>
                  <a:pt x="501396" y="523240"/>
                </a:lnTo>
                <a:lnTo>
                  <a:pt x="466598" y="523240"/>
                </a:lnTo>
                <a:lnTo>
                  <a:pt x="466598" y="447040"/>
                </a:lnTo>
                <a:lnTo>
                  <a:pt x="455041" y="447040"/>
                </a:lnTo>
                <a:lnTo>
                  <a:pt x="455041" y="523240"/>
                </a:lnTo>
                <a:lnTo>
                  <a:pt x="420116" y="523240"/>
                </a:lnTo>
                <a:lnTo>
                  <a:pt x="420116" y="447040"/>
                </a:lnTo>
                <a:lnTo>
                  <a:pt x="408686" y="447040"/>
                </a:lnTo>
                <a:lnTo>
                  <a:pt x="408686" y="534670"/>
                </a:lnTo>
                <a:lnTo>
                  <a:pt x="509905" y="534670"/>
                </a:lnTo>
                <a:lnTo>
                  <a:pt x="509905" y="844550"/>
                </a:lnTo>
                <a:lnTo>
                  <a:pt x="490728" y="848360"/>
                </a:lnTo>
                <a:lnTo>
                  <a:pt x="471297" y="850900"/>
                </a:lnTo>
                <a:lnTo>
                  <a:pt x="451612" y="852170"/>
                </a:lnTo>
                <a:lnTo>
                  <a:pt x="431673" y="852170"/>
                </a:lnTo>
                <a:lnTo>
                  <a:pt x="375666" y="848360"/>
                </a:lnTo>
                <a:lnTo>
                  <a:pt x="321818" y="838200"/>
                </a:lnTo>
                <a:lnTo>
                  <a:pt x="270637" y="820420"/>
                </a:lnTo>
                <a:lnTo>
                  <a:pt x="222631" y="796290"/>
                </a:lnTo>
                <a:lnTo>
                  <a:pt x="225806" y="789940"/>
                </a:lnTo>
                <a:lnTo>
                  <a:pt x="369570" y="504190"/>
                </a:lnTo>
                <a:lnTo>
                  <a:pt x="376301" y="491490"/>
                </a:lnTo>
                <a:lnTo>
                  <a:pt x="398780" y="447040"/>
                </a:lnTo>
                <a:lnTo>
                  <a:pt x="386207" y="447040"/>
                </a:lnTo>
                <a:lnTo>
                  <a:pt x="363855" y="491490"/>
                </a:lnTo>
                <a:lnTo>
                  <a:pt x="342138" y="447040"/>
                </a:lnTo>
                <a:lnTo>
                  <a:pt x="329565" y="447040"/>
                </a:lnTo>
                <a:lnTo>
                  <a:pt x="357505" y="502920"/>
                </a:lnTo>
                <a:lnTo>
                  <a:pt x="212725" y="789940"/>
                </a:lnTo>
                <a:lnTo>
                  <a:pt x="192913" y="777240"/>
                </a:lnTo>
                <a:lnTo>
                  <a:pt x="173863" y="763270"/>
                </a:lnTo>
                <a:lnTo>
                  <a:pt x="155702" y="748030"/>
                </a:lnTo>
                <a:lnTo>
                  <a:pt x="138430" y="731520"/>
                </a:lnTo>
                <a:lnTo>
                  <a:pt x="138430" y="720090"/>
                </a:lnTo>
                <a:lnTo>
                  <a:pt x="138430" y="534670"/>
                </a:lnTo>
                <a:lnTo>
                  <a:pt x="155702" y="534670"/>
                </a:lnTo>
                <a:lnTo>
                  <a:pt x="166878" y="532130"/>
                </a:lnTo>
                <a:lnTo>
                  <a:pt x="175641" y="527050"/>
                </a:lnTo>
                <a:lnTo>
                  <a:pt x="178181" y="523240"/>
                </a:lnTo>
                <a:lnTo>
                  <a:pt x="181483" y="518160"/>
                </a:lnTo>
                <a:lnTo>
                  <a:pt x="183515" y="508000"/>
                </a:lnTo>
                <a:lnTo>
                  <a:pt x="181483" y="497840"/>
                </a:lnTo>
                <a:lnTo>
                  <a:pt x="178308" y="492760"/>
                </a:lnTo>
                <a:lnTo>
                  <a:pt x="175768" y="488950"/>
                </a:lnTo>
                <a:lnTo>
                  <a:pt x="172085" y="486410"/>
                </a:lnTo>
                <a:lnTo>
                  <a:pt x="172085" y="497840"/>
                </a:lnTo>
                <a:lnTo>
                  <a:pt x="172085" y="516890"/>
                </a:lnTo>
                <a:lnTo>
                  <a:pt x="165608" y="523240"/>
                </a:lnTo>
                <a:lnTo>
                  <a:pt x="137541" y="523240"/>
                </a:lnTo>
                <a:lnTo>
                  <a:pt x="137541" y="492760"/>
                </a:lnTo>
                <a:lnTo>
                  <a:pt x="165608" y="492760"/>
                </a:lnTo>
                <a:lnTo>
                  <a:pt x="172085" y="497840"/>
                </a:lnTo>
                <a:lnTo>
                  <a:pt x="172085" y="486410"/>
                </a:lnTo>
                <a:lnTo>
                  <a:pt x="167005" y="483870"/>
                </a:lnTo>
                <a:lnTo>
                  <a:pt x="155702" y="481330"/>
                </a:lnTo>
                <a:lnTo>
                  <a:pt x="137795" y="481330"/>
                </a:lnTo>
                <a:lnTo>
                  <a:pt x="137795" y="458470"/>
                </a:lnTo>
                <a:lnTo>
                  <a:pt x="177165" y="458470"/>
                </a:lnTo>
                <a:lnTo>
                  <a:pt x="177165" y="447040"/>
                </a:lnTo>
                <a:lnTo>
                  <a:pt x="126365" y="447040"/>
                </a:lnTo>
                <a:lnTo>
                  <a:pt x="126365" y="720090"/>
                </a:lnTo>
                <a:lnTo>
                  <a:pt x="93472" y="679450"/>
                </a:lnTo>
                <a:lnTo>
                  <a:pt x="65532" y="636270"/>
                </a:lnTo>
                <a:lnTo>
                  <a:pt x="43053" y="589280"/>
                </a:lnTo>
                <a:lnTo>
                  <a:pt x="26416" y="539750"/>
                </a:lnTo>
                <a:lnTo>
                  <a:pt x="16129" y="486410"/>
                </a:lnTo>
                <a:lnTo>
                  <a:pt x="12573" y="431800"/>
                </a:lnTo>
                <a:lnTo>
                  <a:pt x="16129" y="377190"/>
                </a:lnTo>
                <a:lnTo>
                  <a:pt x="26289" y="325120"/>
                </a:lnTo>
                <a:lnTo>
                  <a:pt x="42799" y="275590"/>
                </a:lnTo>
                <a:lnTo>
                  <a:pt x="65278" y="228600"/>
                </a:lnTo>
                <a:lnTo>
                  <a:pt x="93218" y="184150"/>
                </a:lnTo>
                <a:lnTo>
                  <a:pt x="126111" y="144780"/>
                </a:lnTo>
                <a:lnTo>
                  <a:pt x="126111" y="417830"/>
                </a:lnTo>
                <a:lnTo>
                  <a:pt x="155575" y="417830"/>
                </a:lnTo>
                <a:lnTo>
                  <a:pt x="166751" y="415290"/>
                </a:lnTo>
                <a:lnTo>
                  <a:pt x="175514" y="410210"/>
                </a:lnTo>
                <a:lnTo>
                  <a:pt x="178015" y="406400"/>
                </a:lnTo>
                <a:lnTo>
                  <a:pt x="181356" y="401320"/>
                </a:lnTo>
                <a:lnTo>
                  <a:pt x="183388" y="391160"/>
                </a:lnTo>
                <a:lnTo>
                  <a:pt x="181356" y="379730"/>
                </a:lnTo>
                <a:lnTo>
                  <a:pt x="177927" y="375920"/>
                </a:lnTo>
                <a:lnTo>
                  <a:pt x="175641" y="372110"/>
                </a:lnTo>
                <a:lnTo>
                  <a:pt x="172085" y="369570"/>
                </a:lnTo>
                <a:lnTo>
                  <a:pt x="172085" y="381000"/>
                </a:lnTo>
                <a:lnTo>
                  <a:pt x="172085" y="400050"/>
                </a:lnTo>
                <a:lnTo>
                  <a:pt x="165608" y="406400"/>
                </a:lnTo>
                <a:lnTo>
                  <a:pt x="137541" y="406400"/>
                </a:lnTo>
                <a:lnTo>
                  <a:pt x="137541" y="375920"/>
                </a:lnTo>
                <a:lnTo>
                  <a:pt x="165608" y="375920"/>
                </a:lnTo>
                <a:lnTo>
                  <a:pt x="172085" y="381000"/>
                </a:lnTo>
                <a:lnTo>
                  <a:pt x="172085" y="369570"/>
                </a:lnTo>
                <a:lnTo>
                  <a:pt x="166878" y="367030"/>
                </a:lnTo>
                <a:lnTo>
                  <a:pt x="155575" y="364490"/>
                </a:lnTo>
                <a:lnTo>
                  <a:pt x="137668" y="364490"/>
                </a:lnTo>
                <a:lnTo>
                  <a:pt x="137668" y="341630"/>
                </a:lnTo>
                <a:lnTo>
                  <a:pt x="177038" y="341630"/>
                </a:lnTo>
                <a:lnTo>
                  <a:pt x="177038" y="330200"/>
                </a:lnTo>
                <a:lnTo>
                  <a:pt x="138303" y="330200"/>
                </a:lnTo>
                <a:lnTo>
                  <a:pt x="138303" y="144780"/>
                </a:lnTo>
                <a:lnTo>
                  <a:pt x="138303" y="132080"/>
                </a:lnTo>
                <a:lnTo>
                  <a:pt x="172466" y="102870"/>
                </a:lnTo>
                <a:lnTo>
                  <a:pt x="209804" y="76200"/>
                </a:lnTo>
                <a:lnTo>
                  <a:pt x="249809" y="53340"/>
                </a:lnTo>
                <a:lnTo>
                  <a:pt x="292354" y="36842"/>
                </a:lnTo>
                <a:lnTo>
                  <a:pt x="337185" y="22860"/>
                </a:lnTo>
                <a:lnTo>
                  <a:pt x="383794" y="15240"/>
                </a:lnTo>
                <a:lnTo>
                  <a:pt x="432054" y="12700"/>
                </a:lnTo>
                <a:lnTo>
                  <a:pt x="450342" y="12700"/>
                </a:lnTo>
                <a:lnTo>
                  <a:pt x="468249" y="13970"/>
                </a:lnTo>
                <a:lnTo>
                  <a:pt x="258699" y="336550"/>
                </a:lnTo>
                <a:lnTo>
                  <a:pt x="220472" y="394970"/>
                </a:lnTo>
                <a:lnTo>
                  <a:pt x="220472" y="330200"/>
                </a:lnTo>
                <a:lnTo>
                  <a:pt x="209042" y="330200"/>
                </a:lnTo>
                <a:lnTo>
                  <a:pt x="209042" y="416560"/>
                </a:lnTo>
                <a:lnTo>
                  <a:pt x="219456" y="416560"/>
                </a:lnTo>
                <a:lnTo>
                  <a:pt x="233934" y="394970"/>
                </a:lnTo>
                <a:lnTo>
                  <a:pt x="262255" y="351790"/>
                </a:lnTo>
                <a:lnTo>
                  <a:pt x="262255" y="416560"/>
                </a:lnTo>
                <a:lnTo>
                  <a:pt x="273685" y="416560"/>
                </a:lnTo>
                <a:lnTo>
                  <a:pt x="273685" y="351790"/>
                </a:lnTo>
                <a:lnTo>
                  <a:pt x="273685" y="336550"/>
                </a:lnTo>
                <a:lnTo>
                  <a:pt x="482092" y="15240"/>
                </a:lnTo>
                <a:lnTo>
                  <a:pt x="513715" y="20320"/>
                </a:lnTo>
                <a:lnTo>
                  <a:pt x="544449" y="27940"/>
                </a:lnTo>
                <a:lnTo>
                  <a:pt x="574421" y="36842"/>
                </a:lnTo>
                <a:lnTo>
                  <a:pt x="603377" y="49542"/>
                </a:lnTo>
                <a:lnTo>
                  <a:pt x="603377" y="416560"/>
                </a:lnTo>
                <a:lnTo>
                  <a:pt x="630555" y="416560"/>
                </a:lnTo>
                <a:lnTo>
                  <a:pt x="660273" y="392430"/>
                </a:lnTo>
                <a:lnTo>
                  <a:pt x="660273" y="382270"/>
                </a:lnTo>
                <a:lnTo>
                  <a:pt x="656590" y="375920"/>
                </a:lnTo>
                <a:lnTo>
                  <a:pt x="649097" y="372110"/>
                </a:lnTo>
                <a:lnTo>
                  <a:pt x="653796" y="367030"/>
                </a:lnTo>
                <a:lnTo>
                  <a:pt x="656082" y="361950"/>
                </a:lnTo>
                <a:lnTo>
                  <a:pt x="656082" y="354330"/>
                </a:lnTo>
                <a:lnTo>
                  <a:pt x="654177" y="344170"/>
                </a:lnTo>
                <a:lnTo>
                  <a:pt x="652272" y="341630"/>
                </a:lnTo>
                <a:lnTo>
                  <a:pt x="648843" y="336550"/>
                </a:lnTo>
                <a:lnTo>
                  <a:pt x="648843" y="367030"/>
                </a:lnTo>
                <a:lnTo>
                  <a:pt x="648843" y="378460"/>
                </a:lnTo>
                <a:lnTo>
                  <a:pt x="648843" y="398780"/>
                </a:lnTo>
                <a:lnTo>
                  <a:pt x="646684" y="406400"/>
                </a:lnTo>
                <a:lnTo>
                  <a:pt x="614553" y="406400"/>
                </a:lnTo>
                <a:lnTo>
                  <a:pt x="614553" y="378460"/>
                </a:lnTo>
                <a:lnTo>
                  <a:pt x="648843" y="378460"/>
                </a:lnTo>
                <a:lnTo>
                  <a:pt x="648843" y="367030"/>
                </a:lnTo>
                <a:lnTo>
                  <a:pt x="648716" y="336550"/>
                </a:lnTo>
                <a:lnTo>
                  <a:pt x="644652" y="334010"/>
                </a:lnTo>
                <a:lnTo>
                  <a:pt x="644652" y="347980"/>
                </a:lnTo>
                <a:lnTo>
                  <a:pt x="644652" y="359410"/>
                </a:lnTo>
                <a:lnTo>
                  <a:pt x="642874" y="367030"/>
                </a:lnTo>
                <a:lnTo>
                  <a:pt x="614553" y="367030"/>
                </a:lnTo>
                <a:lnTo>
                  <a:pt x="614553" y="341630"/>
                </a:lnTo>
                <a:lnTo>
                  <a:pt x="642874" y="341630"/>
                </a:lnTo>
                <a:lnTo>
                  <a:pt x="644652" y="347980"/>
                </a:lnTo>
                <a:lnTo>
                  <a:pt x="644652" y="334010"/>
                </a:lnTo>
                <a:lnTo>
                  <a:pt x="639826" y="331470"/>
                </a:lnTo>
                <a:lnTo>
                  <a:pt x="627634" y="330200"/>
                </a:lnTo>
                <a:lnTo>
                  <a:pt x="615442" y="330200"/>
                </a:lnTo>
                <a:lnTo>
                  <a:pt x="615442" y="54610"/>
                </a:lnTo>
                <a:lnTo>
                  <a:pt x="656082" y="77470"/>
                </a:lnTo>
                <a:lnTo>
                  <a:pt x="693801" y="104140"/>
                </a:lnTo>
                <a:lnTo>
                  <a:pt x="728218" y="134620"/>
                </a:lnTo>
                <a:lnTo>
                  <a:pt x="759079" y="168910"/>
                </a:lnTo>
                <a:lnTo>
                  <a:pt x="786130" y="207010"/>
                </a:lnTo>
                <a:lnTo>
                  <a:pt x="808990" y="247650"/>
                </a:lnTo>
                <a:lnTo>
                  <a:pt x="827278" y="290830"/>
                </a:lnTo>
                <a:lnTo>
                  <a:pt x="840740" y="335280"/>
                </a:lnTo>
                <a:lnTo>
                  <a:pt x="849122" y="383540"/>
                </a:lnTo>
                <a:lnTo>
                  <a:pt x="851916" y="431800"/>
                </a:lnTo>
                <a:lnTo>
                  <a:pt x="851916" y="331470"/>
                </a:lnTo>
                <a:lnTo>
                  <a:pt x="825627" y="254000"/>
                </a:lnTo>
                <a:lnTo>
                  <a:pt x="805180" y="214630"/>
                </a:lnTo>
                <a:lnTo>
                  <a:pt x="780796" y="176530"/>
                </a:lnTo>
                <a:lnTo>
                  <a:pt x="752856" y="142240"/>
                </a:lnTo>
                <a:lnTo>
                  <a:pt x="721614" y="111760"/>
                </a:lnTo>
                <a:lnTo>
                  <a:pt x="687324" y="83820"/>
                </a:lnTo>
                <a:lnTo>
                  <a:pt x="650240" y="59690"/>
                </a:lnTo>
                <a:lnTo>
                  <a:pt x="610616" y="38100"/>
                </a:lnTo>
                <a:lnTo>
                  <a:pt x="568706" y="21590"/>
                </a:lnTo>
                <a:lnTo>
                  <a:pt x="534619" y="12700"/>
                </a:lnTo>
                <a:lnTo>
                  <a:pt x="524891" y="10160"/>
                </a:lnTo>
                <a:lnTo>
                  <a:pt x="479298" y="2540"/>
                </a:lnTo>
                <a:lnTo>
                  <a:pt x="432308" y="0"/>
                </a:lnTo>
                <a:lnTo>
                  <a:pt x="385191" y="2540"/>
                </a:lnTo>
                <a:lnTo>
                  <a:pt x="339598" y="10160"/>
                </a:lnTo>
                <a:lnTo>
                  <a:pt x="295656" y="21590"/>
                </a:lnTo>
                <a:lnTo>
                  <a:pt x="253746" y="38100"/>
                </a:lnTo>
                <a:lnTo>
                  <a:pt x="214122" y="59690"/>
                </a:lnTo>
                <a:lnTo>
                  <a:pt x="177038" y="83820"/>
                </a:lnTo>
                <a:lnTo>
                  <a:pt x="142621" y="111760"/>
                </a:lnTo>
                <a:lnTo>
                  <a:pt x="111379" y="142240"/>
                </a:lnTo>
                <a:lnTo>
                  <a:pt x="83439" y="176530"/>
                </a:lnTo>
                <a:lnTo>
                  <a:pt x="59055" y="214630"/>
                </a:lnTo>
                <a:lnTo>
                  <a:pt x="38481" y="254000"/>
                </a:lnTo>
                <a:lnTo>
                  <a:pt x="21971" y="295910"/>
                </a:lnTo>
                <a:lnTo>
                  <a:pt x="9906" y="339090"/>
                </a:lnTo>
                <a:lnTo>
                  <a:pt x="2540" y="384810"/>
                </a:lnTo>
                <a:lnTo>
                  <a:pt x="0" y="431800"/>
                </a:lnTo>
                <a:lnTo>
                  <a:pt x="2540" y="478790"/>
                </a:lnTo>
                <a:lnTo>
                  <a:pt x="9906" y="524510"/>
                </a:lnTo>
                <a:lnTo>
                  <a:pt x="21971" y="568960"/>
                </a:lnTo>
                <a:lnTo>
                  <a:pt x="38481" y="610870"/>
                </a:lnTo>
                <a:lnTo>
                  <a:pt x="58928" y="650240"/>
                </a:lnTo>
                <a:lnTo>
                  <a:pt x="83312" y="687070"/>
                </a:lnTo>
                <a:lnTo>
                  <a:pt x="111252" y="721360"/>
                </a:lnTo>
                <a:lnTo>
                  <a:pt x="142621" y="753110"/>
                </a:lnTo>
                <a:lnTo>
                  <a:pt x="176911" y="781050"/>
                </a:lnTo>
                <a:lnTo>
                  <a:pt x="213995" y="805180"/>
                </a:lnTo>
                <a:lnTo>
                  <a:pt x="253619" y="825500"/>
                </a:lnTo>
                <a:lnTo>
                  <a:pt x="295529" y="842010"/>
                </a:lnTo>
                <a:lnTo>
                  <a:pt x="339471" y="854710"/>
                </a:lnTo>
                <a:lnTo>
                  <a:pt x="385064" y="862330"/>
                </a:lnTo>
                <a:lnTo>
                  <a:pt x="432181" y="863600"/>
                </a:lnTo>
                <a:lnTo>
                  <a:pt x="479298" y="862330"/>
                </a:lnTo>
                <a:lnTo>
                  <a:pt x="524891" y="854710"/>
                </a:lnTo>
                <a:lnTo>
                  <a:pt x="532130" y="852170"/>
                </a:lnTo>
                <a:lnTo>
                  <a:pt x="568579" y="842010"/>
                </a:lnTo>
                <a:lnTo>
                  <a:pt x="568833" y="842010"/>
                </a:lnTo>
                <a:lnTo>
                  <a:pt x="610743" y="825500"/>
                </a:lnTo>
                <a:lnTo>
                  <a:pt x="650367" y="805180"/>
                </a:lnTo>
                <a:lnTo>
                  <a:pt x="687451" y="781050"/>
                </a:lnTo>
                <a:lnTo>
                  <a:pt x="720178" y="754380"/>
                </a:lnTo>
                <a:lnTo>
                  <a:pt x="721741" y="753110"/>
                </a:lnTo>
                <a:lnTo>
                  <a:pt x="752983" y="721360"/>
                </a:lnTo>
                <a:lnTo>
                  <a:pt x="780796" y="687070"/>
                </a:lnTo>
                <a:lnTo>
                  <a:pt x="805180" y="650240"/>
                </a:lnTo>
                <a:lnTo>
                  <a:pt x="825754" y="610870"/>
                </a:lnTo>
                <a:lnTo>
                  <a:pt x="842137" y="568960"/>
                </a:lnTo>
                <a:lnTo>
                  <a:pt x="854202" y="524510"/>
                </a:lnTo>
                <a:lnTo>
                  <a:pt x="861568" y="478790"/>
                </a:lnTo>
                <a:lnTo>
                  <a:pt x="864108" y="4318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349754" y="651763"/>
            <a:ext cx="7492491" cy="5137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68223" y="1807971"/>
            <a:ext cx="10855553" cy="24968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3/13/2024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20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22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8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11" Type="http://schemas.openxmlformats.org/officeDocument/2006/relationships/image" Target="../media/image57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bvbinfo.ru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62878"/>
            <a:ext cx="1781859" cy="1358085"/>
          </a:xfrm>
          <a:prstGeom prst="rect">
            <a:avLst/>
          </a:prstGeom>
        </p:spPr>
      </p:pic>
      <p:pic>
        <p:nvPicPr>
          <p:cNvPr id="34" name="object 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43999" y="3733800"/>
            <a:ext cx="3047999" cy="3124193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1095678" y="1143000"/>
            <a:ext cx="10413748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Реализация курса </a:t>
            </a:r>
          </a:p>
          <a:p>
            <a:pPr algn="ctr"/>
            <a:r>
              <a:rPr lang="ru-RU" sz="6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«Россия – мои горизонты»</a:t>
            </a:r>
          </a:p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В ГБОУ СОШ №2 </a:t>
            </a:r>
            <a:r>
              <a:rPr lang="ru-RU" sz="4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п.г.т.Усть</a:t>
            </a:r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-Кинельский</a:t>
            </a:r>
            <a:endParaRPr lang="ru-RU" sz="4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7030A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949752" y="4419600"/>
            <a:ext cx="670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Светлана Геннадьевна Ралдугина, </a:t>
            </a:r>
          </a:p>
          <a:p>
            <a:pPr algn="ctr"/>
            <a:r>
              <a:rPr lang="ru-RU" sz="2400" dirty="0" smtClean="0"/>
              <a:t>заместитель директора по ВР ГБОУ СОШ №2 </a:t>
            </a:r>
            <a:r>
              <a:rPr lang="ru-RU" sz="2400" dirty="0" err="1" smtClean="0"/>
              <a:t>п.г.т.Усть</a:t>
            </a:r>
            <a:r>
              <a:rPr lang="ru-RU" sz="2400" dirty="0" smtClean="0"/>
              <a:t>-Кинельский, </a:t>
            </a:r>
            <a:r>
              <a:rPr lang="ru-RU" sz="2400" dirty="0" err="1" smtClean="0"/>
              <a:t>г.о.Кинель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04800"/>
            <a:ext cx="9854269" cy="6286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2133219" cy="1520816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7779292" y="1350771"/>
            <a:ext cx="2743200" cy="9144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6407692" y="1555309"/>
            <a:ext cx="1371600" cy="49580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311469" y="4648200"/>
            <a:ext cx="190943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74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52" t="8889" b="8889"/>
          <a:stretch/>
        </p:blipFill>
        <p:spPr>
          <a:xfrm>
            <a:off x="520230" y="1600200"/>
            <a:ext cx="6443466" cy="4831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object 2"/>
          <p:cNvSpPr txBox="1">
            <a:spLocks/>
          </p:cNvSpPr>
          <p:nvPr/>
        </p:nvSpPr>
        <p:spPr>
          <a:xfrm>
            <a:off x="571906" y="552069"/>
            <a:ext cx="89115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kern="0" spc="15" dirty="0" smtClean="0"/>
              <a:t>Работа на ВД «Россия – мои горизонты»</a:t>
            </a:r>
            <a:endParaRPr lang="ru-RU" kern="0" spc="-15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2133219" cy="1520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2800" y="1600200"/>
            <a:ext cx="3594570" cy="4792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77399" y="4267200"/>
            <a:ext cx="2543503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20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83" b="14545"/>
          <a:stretch/>
        </p:blipFill>
        <p:spPr>
          <a:xfrm>
            <a:off x="5323703" y="1752600"/>
            <a:ext cx="6248237" cy="4596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56"/>
          <a:stretch/>
        </p:blipFill>
        <p:spPr>
          <a:xfrm>
            <a:off x="457200" y="1363165"/>
            <a:ext cx="4428213" cy="4985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object 2"/>
          <p:cNvSpPr txBox="1">
            <a:spLocks/>
          </p:cNvSpPr>
          <p:nvPr/>
        </p:nvSpPr>
        <p:spPr>
          <a:xfrm>
            <a:off x="571906" y="552069"/>
            <a:ext cx="891159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kern="0" spc="15" dirty="0" smtClean="0"/>
              <a:t>Возможности школьников на платформе</a:t>
            </a:r>
            <a:endParaRPr lang="ru-RU" kern="0" spc="-15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2133219" cy="152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01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869" y="2053947"/>
            <a:ext cx="7086600" cy="4072930"/>
          </a:xfrm>
          <a:prstGeom prst="rect">
            <a:avLst/>
          </a:prstGeom>
        </p:spPr>
      </p:pic>
      <p:sp>
        <p:nvSpPr>
          <p:cNvPr id="5" name="object 2"/>
          <p:cNvSpPr txBox="1">
            <a:spLocks/>
          </p:cNvSpPr>
          <p:nvPr/>
        </p:nvSpPr>
        <p:spPr>
          <a:xfrm>
            <a:off x="571906" y="552069"/>
            <a:ext cx="8911590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kern="0" spc="15" dirty="0" smtClean="0"/>
              <a:t>Возможности школьников на платформе</a:t>
            </a:r>
            <a:endParaRPr lang="ru-RU" kern="0" spc="-15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2133219" cy="15208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7249" y="1721069"/>
            <a:ext cx="3583390" cy="4405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12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2"/>
          <p:cNvSpPr txBox="1">
            <a:spLocks/>
          </p:cNvSpPr>
          <p:nvPr/>
        </p:nvSpPr>
        <p:spPr>
          <a:xfrm rot="16200000">
            <a:off x="-2161758" y="3381340"/>
            <a:ext cx="5348942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sz="3600" kern="0" spc="15" dirty="0" smtClean="0"/>
              <a:t>Виртуальные пробы</a:t>
            </a:r>
            <a:endParaRPr lang="ru-RU" sz="3600" kern="0" spc="-15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2133219" cy="15208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b="3805"/>
          <a:stretch/>
        </p:blipFill>
        <p:spPr>
          <a:xfrm>
            <a:off x="1676400" y="304800"/>
            <a:ext cx="8458200" cy="6303753"/>
          </a:xfrm>
          <a:prstGeom prst="rect">
            <a:avLst/>
          </a:prstGeom>
        </p:spPr>
      </p:pic>
      <p:pic>
        <p:nvPicPr>
          <p:cNvPr id="9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77399" y="4267200"/>
            <a:ext cx="2543503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29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146" y="457201"/>
            <a:ext cx="9158909" cy="5791200"/>
          </a:xfrm>
          <a:prstGeom prst="rect">
            <a:avLst/>
          </a:prstGeom>
        </p:spPr>
      </p:pic>
      <p:sp>
        <p:nvSpPr>
          <p:cNvPr id="5" name="object 2"/>
          <p:cNvSpPr txBox="1">
            <a:spLocks/>
          </p:cNvSpPr>
          <p:nvPr/>
        </p:nvSpPr>
        <p:spPr>
          <a:xfrm rot="16200000">
            <a:off x="-2161758" y="3381340"/>
            <a:ext cx="5348942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sz="3600" kern="0" spc="15" dirty="0" smtClean="0"/>
              <a:t>Виртуальные пробы</a:t>
            </a:r>
            <a:endParaRPr lang="ru-RU" sz="3600" kern="0" spc="-15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2133219" cy="1520816"/>
          </a:xfrm>
          <a:prstGeom prst="rect">
            <a:avLst/>
          </a:prstGeom>
        </p:spPr>
      </p:pic>
      <p:pic>
        <p:nvPicPr>
          <p:cNvPr id="7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77399" y="4267200"/>
            <a:ext cx="2543503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28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1430" y="950853"/>
            <a:ext cx="9557361" cy="4834637"/>
          </a:xfrm>
          <a:prstGeom prst="rect">
            <a:avLst/>
          </a:prstGeom>
        </p:spPr>
      </p:pic>
      <p:sp>
        <p:nvSpPr>
          <p:cNvPr id="5" name="object 2"/>
          <p:cNvSpPr txBox="1">
            <a:spLocks/>
          </p:cNvSpPr>
          <p:nvPr/>
        </p:nvSpPr>
        <p:spPr>
          <a:xfrm rot="16200000">
            <a:off x="-2161758" y="3381340"/>
            <a:ext cx="5348942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sz="3600" kern="0" spc="15" dirty="0" smtClean="0"/>
              <a:t>Виртуальные пробы</a:t>
            </a:r>
            <a:endParaRPr lang="ru-RU" sz="3600" kern="0" spc="-15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2133219" cy="1520816"/>
          </a:xfrm>
          <a:prstGeom prst="rect">
            <a:avLst/>
          </a:prstGeom>
        </p:spPr>
      </p:pic>
      <p:pic>
        <p:nvPicPr>
          <p:cNvPr id="8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77399" y="4267200"/>
            <a:ext cx="2543503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14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>
            <a:spLocks/>
          </p:cNvSpPr>
          <p:nvPr/>
        </p:nvSpPr>
        <p:spPr>
          <a:xfrm rot="16200000">
            <a:off x="-2161758" y="3381340"/>
            <a:ext cx="5348942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sz="3600" kern="0" spc="15" dirty="0" smtClean="0"/>
              <a:t>Виртуальные пробы</a:t>
            </a:r>
            <a:endParaRPr lang="ru-RU" sz="3600" kern="0" spc="-15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2133219" cy="152081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b="53582"/>
          <a:stretch/>
        </p:blipFill>
        <p:spPr>
          <a:xfrm>
            <a:off x="2362200" y="268014"/>
            <a:ext cx="7881938" cy="2847975"/>
          </a:xfrm>
          <a:prstGeom prst="rect">
            <a:avLst/>
          </a:prstGeom>
        </p:spPr>
      </p:pic>
      <p:pic>
        <p:nvPicPr>
          <p:cNvPr id="1026" name="Picture 2" descr="https://sun9-44.userapi.com/impg/yTJ_ru_vSovhOzCpfXWB2RVn-v4C6PHh-9mgmA/wQ_tSYeH5Qs.jpg?size=2560x1153&amp;quality=95&amp;sign=70133409a53dd3ce41ee7f47e8cf4d11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200400"/>
            <a:ext cx="6059983" cy="2729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7.userapi.com/impg/E8Po9gyf1mqRBq8392LHvY8L_ZKNlcwp661vOg/dy0V9WLg7lc.jpg?size=2560x1153&amp;quality=95&amp;sign=e33d9169d0beaf554458c4abc63aee3e&amp;type=album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" r="27605"/>
          <a:stretch/>
        </p:blipFill>
        <p:spPr bwMode="auto">
          <a:xfrm>
            <a:off x="7239000" y="3213538"/>
            <a:ext cx="4051307" cy="27162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ject 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77399" y="4267200"/>
            <a:ext cx="2543503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8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object 2"/>
          <p:cNvSpPr txBox="1">
            <a:spLocks/>
          </p:cNvSpPr>
          <p:nvPr/>
        </p:nvSpPr>
        <p:spPr>
          <a:xfrm>
            <a:off x="571906" y="552069"/>
            <a:ext cx="89115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kern="0" spc="15" dirty="0" smtClean="0"/>
              <a:t>Работа на ВД «Россия – мои горизонты»</a:t>
            </a:r>
            <a:endParaRPr lang="ru-RU" kern="0" spc="-15" dirty="0"/>
          </a:p>
        </p:txBody>
      </p:sp>
      <p:pic>
        <p:nvPicPr>
          <p:cNvPr id="7" name="Picture 2" descr="https://sun9-57.userapi.com/impg/NdXiggXAiuPaoQrcM1qefGzJVexR88NFWca0JA/F4UpHVhSx8E.jpg?size=1600x1200&amp;quality=95&amp;sign=ebd57fe7adde67f0d6200d513df0d638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97" y="1307557"/>
            <a:ext cx="6486367" cy="4864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67" t="12222"/>
          <a:stretch/>
        </p:blipFill>
        <p:spPr>
          <a:xfrm>
            <a:off x="6836838" y="1286536"/>
            <a:ext cx="5049514" cy="4864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77399" y="4267200"/>
            <a:ext cx="2543503" cy="2590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2133219" cy="1520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57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/>
          <p:cNvSpPr txBox="1">
            <a:spLocks/>
          </p:cNvSpPr>
          <p:nvPr/>
        </p:nvSpPr>
        <p:spPr>
          <a:xfrm>
            <a:off x="571906" y="552069"/>
            <a:ext cx="89115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kern="0" spc="15" dirty="0" smtClean="0"/>
              <a:t>Аккаунт обучающегося в </a:t>
            </a:r>
            <a:r>
              <a:rPr lang="ru-RU" kern="0" spc="15" dirty="0" err="1" smtClean="0"/>
              <a:t>БвБ</a:t>
            </a:r>
            <a:endParaRPr lang="ru-RU" kern="0" spc="-15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6"/>
          <a:stretch/>
        </p:blipFill>
        <p:spPr>
          <a:xfrm>
            <a:off x="457200" y="1180299"/>
            <a:ext cx="2606040" cy="51816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33"/>
          <a:stretch/>
        </p:blipFill>
        <p:spPr>
          <a:xfrm>
            <a:off x="3178925" y="1148199"/>
            <a:ext cx="2606497" cy="51821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304800"/>
            <a:ext cx="2133219" cy="1520816"/>
          </a:xfrm>
          <a:prstGeom prst="rect">
            <a:avLst/>
          </a:prstGeom>
        </p:spPr>
      </p:pic>
      <p:pic>
        <p:nvPicPr>
          <p:cNvPr id="2050" name="Picture 2" descr="https://gimn1882.obrvrn.ru/upload/medialibrary/971/ovnc9e2z7a3r8hxp2v3jgw69x6059lns/IMG_20230914_082246_78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228"/>
          <a:stretch/>
        </p:blipFill>
        <p:spPr bwMode="auto">
          <a:xfrm>
            <a:off x="5922878" y="1566757"/>
            <a:ext cx="2362200" cy="4344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/>
          <a:srcRect l="12532" r="13840"/>
          <a:stretch/>
        </p:blipFill>
        <p:spPr>
          <a:xfrm>
            <a:off x="8285078" y="2642906"/>
            <a:ext cx="3581400" cy="2192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ject 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77399" y="4267200"/>
            <a:ext cx="2543503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3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99" y="0"/>
            <a:ext cx="12192000" cy="6857997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6477000" y="1600200"/>
            <a:ext cx="5715000" cy="5257797"/>
            <a:chOff x="6061583" y="912876"/>
            <a:chExt cx="6130416" cy="5945117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61583" y="1484750"/>
              <a:ext cx="6130416" cy="537324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0968989" y="912876"/>
              <a:ext cx="63500" cy="86995"/>
            </a:xfrm>
            <a:custGeom>
              <a:avLst/>
              <a:gdLst/>
              <a:ahLst/>
              <a:cxnLst/>
              <a:rect l="l" t="t" r="r" b="b"/>
              <a:pathLst>
                <a:path w="63500" h="86994">
                  <a:moveTo>
                    <a:pt x="63245" y="0"/>
                  </a:moveTo>
                  <a:lnTo>
                    <a:pt x="17271" y="0"/>
                  </a:lnTo>
                  <a:lnTo>
                    <a:pt x="0" y="86233"/>
                  </a:lnTo>
                  <a:lnTo>
                    <a:pt x="0" y="86868"/>
                  </a:lnTo>
                  <a:lnTo>
                    <a:pt x="11429" y="86868"/>
                  </a:lnTo>
                  <a:lnTo>
                    <a:pt x="26669" y="11429"/>
                  </a:lnTo>
                  <a:lnTo>
                    <a:pt x="52069" y="11429"/>
                  </a:lnTo>
                  <a:lnTo>
                    <a:pt x="52069" y="86868"/>
                  </a:lnTo>
                  <a:lnTo>
                    <a:pt x="63245" y="86868"/>
                  </a:lnTo>
                  <a:lnTo>
                    <a:pt x="63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854689" y="1029462"/>
              <a:ext cx="70485" cy="87630"/>
            </a:xfrm>
            <a:custGeom>
              <a:avLst/>
              <a:gdLst/>
              <a:ahLst/>
              <a:cxnLst/>
              <a:rect l="l" t="t" r="r" b="b"/>
              <a:pathLst>
                <a:path w="70484" h="87630">
                  <a:moveTo>
                    <a:pt x="70103" y="0"/>
                  </a:moveTo>
                  <a:lnTo>
                    <a:pt x="57530" y="0"/>
                  </a:lnTo>
                  <a:lnTo>
                    <a:pt x="35051" y="44323"/>
                  </a:lnTo>
                  <a:lnTo>
                    <a:pt x="12573" y="0"/>
                  </a:lnTo>
                  <a:lnTo>
                    <a:pt x="0" y="0"/>
                  </a:lnTo>
                  <a:lnTo>
                    <a:pt x="28575" y="57023"/>
                  </a:lnTo>
                  <a:lnTo>
                    <a:pt x="13207" y="87629"/>
                  </a:lnTo>
                  <a:lnTo>
                    <a:pt x="25907" y="87629"/>
                  </a:lnTo>
                  <a:lnTo>
                    <a:pt x="701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Прямоугольник: скругленные углы 180">
            <a:extLst>
              <a:ext uri="{FF2B5EF4-FFF2-40B4-BE49-F238E27FC236}">
                <a16:creationId xmlns:a16="http://schemas.microsoft.com/office/drawing/2014/main" id="{2E02F494-0335-42F8-A4BE-C07B2A0779CE}"/>
              </a:ext>
            </a:extLst>
          </p:cNvPr>
          <p:cNvSpPr/>
          <p:nvPr/>
        </p:nvSpPr>
        <p:spPr>
          <a:xfrm>
            <a:off x="290135" y="1028254"/>
            <a:ext cx="3721261" cy="3959973"/>
          </a:xfrm>
          <a:prstGeom prst="roundRect">
            <a:avLst>
              <a:gd name="adj" fmla="val 6545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79">
            <a:extLst>
              <a:ext uri="{FF2B5EF4-FFF2-40B4-BE49-F238E27FC236}">
                <a16:creationId xmlns:a16="http://schemas.microsoft.com/office/drawing/2014/main" id="{FD3A0619-C035-4CE1-B648-AF01F98DC299}"/>
              </a:ext>
            </a:extLst>
          </p:cNvPr>
          <p:cNvSpPr/>
          <p:nvPr/>
        </p:nvSpPr>
        <p:spPr>
          <a:xfrm>
            <a:off x="4207155" y="1028254"/>
            <a:ext cx="3756080" cy="4928303"/>
          </a:xfrm>
          <a:prstGeom prst="roundRect">
            <a:avLst>
              <a:gd name="adj" fmla="val 6545"/>
            </a:avLst>
          </a:prstGeom>
          <a:solidFill>
            <a:schemeClr val="accent1">
              <a:lumMod val="40000"/>
              <a:lumOff val="6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: скругленные углы 22">
            <a:extLst>
              <a:ext uri="{FF2B5EF4-FFF2-40B4-BE49-F238E27FC236}">
                <a16:creationId xmlns:a16="http://schemas.microsoft.com/office/drawing/2014/main" id="{1E7C36E8-6A6F-4BF9-A02C-59F5A4A1918B}"/>
              </a:ext>
            </a:extLst>
          </p:cNvPr>
          <p:cNvSpPr/>
          <p:nvPr/>
        </p:nvSpPr>
        <p:spPr>
          <a:xfrm>
            <a:off x="8171260" y="1038478"/>
            <a:ext cx="3756080" cy="5644659"/>
          </a:xfrm>
          <a:prstGeom prst="roundRect">
            <a:avLst>
              <a:gd name="adj" fmla="val 6545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">
            <a:extLst>
              <a:ext uri="{FF2B5EF4-FFF2-40B4-BE49-F238E27FC236}">
                <a16:creationId xmlns:a16="http://schemas.microsoft.com/office/drawing/2014/main" id="{609F8C9E-84DA-4BDA-99FE-1B47922A997D}"/>
              </a:ext>
            </a:extLst>
          </p:cNvPr>
          <p:cNvSpPr/>
          <p:nvPr/>
        </p:nvSpPr>
        <p:spPr>
          <a:xfrm>
            <a:off x="8873314" y="1598488"/>
            <a:ext cx="2507088" cy="78319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bg1"/>
                </a:solidFill>
                <a:cs typeface="Times New Roman" panose="02020603050405020304" pitchFamily="18" charset="0"/>
              </a:rPr>
              <a:t>80 </a:t>
            </a:r>
            <a:r>
              <a:rPr lang="ru-RU" sz="1600" dirty="0">
                <a:solidFill>
                  <a:schemeClr val="bg1"/>
                </a:solidFill>
                <a:cs typeface="Times New Roman" panose="02020603050405020304" pitchFamily="18" charset="0"/>
              </a:rPr>
              <a:t>академических часов на класс в учебный год</a:t>
            </a:r>
            <a:endParaRPr lang="ru-RU" sz="24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D3C06374-EA05-4BFA-AE14-7F04E702048F}"/>
              </a:ext>
            </a:extLst>
          </p:cNvPr>
          <p:cNvSpPr/>
          <p:nvPr/>
        </p:nvSpPr>
        <p:spPr>
          <a:xfrm>
            <a:off x="8688678" y="1162963"/>
            <a:ext cx="3016852" cy="4231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ПРОДВИНУТЫЙ УРОВЕНЬ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C969709-D79E-41F7-81A8-134F8B71DA4E}"/>
              </a:ext>
            </a:extLst>
          </p:cNvPr>
          <p:cNvSpPr txBox="1"/>
          <p:nvPr/>
        </p:nvSpPr>
        <p:spPr>
          <a:xfrm>
            <a:off x="353665" y="2488945"/>
            <a:ext cx="335761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rgbClr val="4472C4">
                    <a:lumMod val="50000"/>
                  </a:srgbClr>
                </a:solidFill>
              </a:rPr>
              <a:t>Урочная деятельность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rgbClr val="4472C4">
                    <a:lumMod val="50000"/>
                  </a:srgbClr>
                </a:solidFill>
              </a:rPr>
              <a:t>Внеурочная деятельность: курс занятий «Россия – мои горизонты»</a:t>
            </a:r>
            <a:endParaRPr lang="ru-RU" dirty="0">
              <a:solidFill>
                <a:srgbClr val="002060"/>
              </a:solidFill>
            </a:endParaRP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rgbClr val="4472C4">
                    <a:lumMod val="50000"/>
                  </a:srgbClr>
                </a:solidFill>
              </a:rPr>
              <a:t>Взаимодействие </a:t>
            </a:r>
            <a:br>
              <a:rPr lang="ru-RU" dirty="0">
                <a:solidFill>
                  <a:srgbClr val="4472C4">
                    <a:lumMod val="50000"/>
                  </a:srgbClr>
                </a:solidFill>
              </a:rPr>
            </a:br>
            <a:r>
              <a:rPr lang="ru-RU" dirty="0">
                <a:solidFill>
                  <a:srgbClr val="4472C4">
                    <a:lumMod val="50000"/>
                  </a:srgbClr>
                </a:solidFill>
              </a:rPr>
              <a:t>с родителями</a:t>
            </a:r>
          </a:p>
        </p:txBody>
      </p:sp>
      <p:sp>
        <p:nvSpPr>
          <p:cNvPr id="24" name="Скругленный прямоугольник 2">
            <a:extLst>
              <a:ext uri="{FF2B5EF4-FFF2-40B4-BE49-F238E27FC236}">
                <a16:creationId xmlns:a16="http://schemas.microsoft.com/office/drawing/2014/main" id="{9D56BE51-ACEA-41FC-A69B-DB2F92433A46}"/>
              </a:ext>
            </a:extLst>
          </p:cNvPr>
          <p:cNvSpPr/>
          <p:nvPr/>
        </p:nvSpPr>
        <p:spPr>
          <a:xfrm>
            <a:off x="811598" y="1584069"/>
            <a:ext cx="2507088" cy="78319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99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3399"/>
                </a:solidFill>
                <a:cs typeface="Times New Roman" panose="02020603050405020304" pitchFamily="18" charset="0"/>
              </a:rPr>
              <a:t>40</a:t>
            </a:r>
            <a:r>
              <a:rPr lang="ru-RU" dirty="0">
                <a:solidFill>
                  <a:srgbClr val="003399"/>
                </a:solidFill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3399"/>
                </a:solidFill>
                <a:cs typeface="Times New Roman" panose="02020603050405020304" pitchFamily="18" charset="0"/>
              </a:rPr>
              <a:t>академических часов на класс в учебный год</a:t>
            </a:r>
            <a:endParaRPr lang="ru-RU" sz="2400" dirty="0">
              <a:solidFill>
                <a:srgbClr val="003399"/>
              </a:solidFill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5133DEC0-B087-4E0F-A121-AEED1F3AB948}"/>
              </a:ext>
            </a:extLst>
          </p:cNvPr>
          <p:cNvSpPr/>
          <p:nvPr/>
        </p:nvSpPr>
        <p:spPr>
          <a:xfrm>
            <a:off x="877862" y="1126287"/>
            <a:ext cx="2374560" cy="4231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2000" b="1" dirty="0">
                <a:solidFill>
                  <a:srgbClr val="003399"/>
                </a:solidFill>
                <a:cs typeface="Times New Roman" panose="02020603050405020304" pitchFamily="18" charset="0"/>
              </a:rPr>
              <a:t>БАЗОВЫЙ УРОВЕНЬ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97D80D-0900-47AF-9D81-0AFC8EF27A92}"/>
              </a:ext>
            </a:extLst>
          </p:cNvPr>
          <p:cNvSpPr txBox="1"/>
          <p:nvPr/>
        </p:nvSpPr>
        <p:spPr>
          <a:xfrm>
            <a:off x="4362423" y="2488945"/>
            <a:ext cx="344554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rgbClr val="4472C4">
                    <a:lumMod val="50000"/>
                  </a:srgbClr>
                </a:solidFill>
              </a:rPr>
              <a:t>Урочная деятельность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rgbClr val="4472C4">
                    <a:lumMod val="50000"/>
                  </a:srgbClr>
                </a:solidFill>
              </a:rPr>
              <a:t>Внеурочная деятельность: курс занятий «Россия – мои горизонты»</a:t>
            </a:r>
            <a:endParaRPr lang="ru-RU" dirty="0">
              <a:solidFill>
                <a:srgbClr val="002060"/>
              </a:solidFill>
            </a:endParaRP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rgbClr val="4472C4">
                    <a:lumMod val="50000"/>
                  </a:srgbClr>
                </a:solidFill>
              </a:rPr>
              <a:t>Взаимодействие </a:t>
            </a:r>
            <a:br>
              <a:rPr lang="ru-RU" dirty="0">
                <a:solidFill>
                  <a:srgbClr val="4472C4">
                    <a:lumMod val="50000"/>
                  </a:srgbClr>
                </a:solidFill>
              </a:rPr>
            </a:br>
            <a:r>
              <a:rPr lang="ru-RU" dirty="0">
                <a:solidFill>
                  <a:srgbClr val="4472C4">
                    <a:lumMod val="50000"/>
                  </a:srgbClr>
                </a:solidFill>
              </a:rPr>
              <a:t>с родителями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rgbClr val="4472C4">
                    <a:lumMod val="50000"/>
                  </a:srgbClr>
                </a:solidFill>
              </a:rPr>
              <a:t>Практико-ориентированный модуль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rgbClr val="4472C4">
                    <a:lumMod val="50000"/>
                  </a:srgbClr>
                </a:solidFill>
              </a:rPr>
              <a:t>Дополнительное образование</a:t>
            </a:r>
          </a:p>
        </p:txBody>
      </p:sp>
      <p:sp>
        <p:nvSpPr>
          <p:cNvPr id="27" name="Скругленный прямоугольник 2">
            <a:extLst>
              <a:ext uri="{FF2B5EF4-FFF2-40B4-BE49-F238E27FC236}">
                <a16:creationId xmlns:a16="http://schemas.microsoft.com/office/drawing/2014/main" id="{B74DFFB3-A674-4A80-9446-18DF825E7879}"/>
              </a:ext>
            </a:extLst>
          </p:cNvPr>
          <p:cNvSpPr/>
          <p:nvPr/>
        </p:nvSpPr>
        <p:spPr>
          <a:xfrm>
            <a:off x="4695789" y="1584069"/>
            <a:ext cx="2507088" cy="783193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3399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3399"/>
                </a:solidFill>
                <a:cs typeface="Times New Roman" panose="02020603050405020304" pitchFamily="18" charset="0"/>
              </a:rPr>
              <a:t>60 </a:t>
            </a:r>
            <a:r>
              <a:rPr lang="ru-RU" sz="1600" dirty="0">
                <a:solidFill>
                  <a:srgbClr val="003399"/>
                </a:solidFill>
                <a:cs typeface="Times New Roman" panose="02020603050405020304" pitchFamily="18" charset="0"/>
              </a:rPr>
              <a:t>академических часов на класс в учебный год</a:t>
            </a:r>
            <a:endParaRPr lang="ru-RU" sz="2400" dirty="0">
              <a:solidFill>
                <a:srgbClr val="003399"/>
              </a:solidFill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73FBC5DD-016B-4184-9C4D-FA65AFC65EDE}"/>
              </a:ext>
            </a:extLst>
          </p:cNvPr>
          <p:cNvSpPr/>
          <p:nvPr/>
        </p:nvSpPr>
        <p:spPr>
          <a:xfrm>
            <a:off x="4817445" y="1111108"/>
            <a:ext cx="2557110" cy="4231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2000" b="1" dirty="0">
                <a:solidFill>
                  <a:srgbClr val="003399"/>
                </a:solidFill>
                <a:cs typeface="Times New Roman" panose="02020603050405020304" pitchFamily="18" charset="0"/>
              </a:rPr>
              <a:t>ОСНОВНОЙ УРОВЕНЬ</a:t>
            </a:r>
          </a:p>
        </p:txBody>
      </p:sp>
      <p:grpSp>
        <p:nvGrpSpPr>
          <p:cNvPr id="29" name="Группа 28">
            <a:extLst>
              <a:ext uri="{FF2B5EF4-FFF2-40B4-BE49-F238E27FC236}">
                <a16:creationId xmlns:a16="http://schemas.microsoft.com/office/drawing/2014/main" id="{B81EAB1E-F291-4DCB-887F-69E910AC4FB5}"/>
              </a:ext>
            </a:extLst>
          </p:cNvPr>
          <p:cNvGrpSpPr/>
          <p:nvPr/>
        </p:nvGrpSpPr>
        <p:grpSpPr>
          <a:xfrm>
            <a:off x="3193480" y="2470933"/>
            <a:ext cx="517801" cy="441919"/>
            <a:chOff x="569853" y="5524901"/>
            <a:chExt cx="517801" cy="441919"/>
          </a:xfrm>
        </p:grpSpPr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7244D10E-642E-4AFB-879A-B7DCDE9C5888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04B551-23D2-43E2-9786-74CFD683F611}"/>
                </a:ext>
              </a:extLst>
            </p:cNvPr>
            <p:cNvSpPr txBox="1"/>
            <p:nvPr/>
          </p:nvSpPr>
          <p:spPr>
            <a:xfrm flipH="1">
              <a:off x="569853" y="5576583"/>
              <a:ext cx="5178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4 ч.</a:t>
              </a:r>
            </a:p>
          </p:txBody>
        </p:sp>
      </p:grp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36C11EF3-70E0-4B41-8DD9-64836CF99D40}"/>
              </a:ext>
            </a:extLst>
          </p:cNvPr>
          <p:cNvGrpSpPr/>
          <p:nvPr/>
        </p:nvGrpSpPr>
        <p:grpSpPr>
          <a:xfrm>
            <a:off x="3190505" y="3429000"/>
            <a:ext cx="581332" cy="441919"/>
            <a:chOff x="566879" y="5524901"/>
            <a:chExt cx="581332" cy="441919"/>
          </a:xfrm>
        </p:grpSpPr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449E06D8-285F-4D7A-90F6-84F0EF584191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843CD3EA-7D43-4F4C-8A68-967348ADEDD3}"/>
                </a:ext>
              </a:extLst>
            </p:cNvPr>
            <p:cNvSpPr txBox="1"/>
            <p:nvPr/>
          </p:nvSpPr>
          <p:spPr>
            <a:xfrm flipH="1">
              <a:off x="566879" y="5591971"/>
              <a:ext cx="5813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34 ч.</a:t>
              </a:r>
            </a:p>
          </p:txBody>
        </p:sp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FA68B061-D19A-4221-9A04-B75CEEF5BFC1}"/>
              </a:ext>
            </a:extLst>
          </p:cNvPr>
          <p:cNvGrpSpPr/>
          <p:nvPr/>
        </p:nvGrpSpPr>
        <p:grpSpPr>
          <a:xfrm>
            <a:off x="3192122" y="4032744"/>
            <a:ext cx="517801" cy="441919"/>
            <a:chOff x="569853" y="5524901"/>
            <a:chExt cx="517801" cy="441919"/>
          </a:xfrm>
        </p:grpSpPr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23A02073-F3B9-48EE-BCE6-C2D6BF580CED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3F20E9A-35CE-44DD-811F-79E7C4DCF5B2}"/>
                </a:ext>
              </a:extLst>
            </p:cNvPr>
            <p:cNvSpPr txBox="1"/>
            <p:nvPr/>
          </p:nvSpPr>
          <p:spPr>
            <a:xfrm flipH="1">
              <a:off x="569853" y="5576583"/>
              <a:ext cx="5178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2 ч.</a:t>
              </a:r>
            </a:p>
          </p:txBody>
        </p:sp>
      </p:grpSp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6A787A7B-855E-4AFA-B27C-9DBB6F1481C4}"/>
              </a:ext>
            </a:extLst>
          </p:cNvPr>
          <p:cNvGrpSpPr/>
          <p:nvPr/>
        </p:nvGrpSpPr>
        <p:grpSpPr>
          <a:xfrm>
            <a:off x="7276343" y="2494045"/>
            <a:ext cx="517801" cy="441919"/>
            <a:chOff x="569853" y="5524901"/>
            <a:chExt cx="517801" cy="441919"/>
          </a:xfrm>
        </p:grpSpPr>
        <p:sp>
          <p:nvSpPr>
            <p:cNvPr id="39" name="Овал 38">
              <a:extLst>
                <a:ext uri="{FF2B5EF4-FFF2-40B4-BE49-F238E27FC236}">
                  <a16:creationId xmlns:a16="http://schemas.microsoft.com/office/drawing/2014/main" id="{39409B5A-924B-4A2F-94EB-D74459C30B41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F00FC1A-D9D4-4264-AF4B-AF8BD3A75CE1}"/>
                </a:ext>
              </a:extLst>
            </p:cNvPr>
            <p:cNvSpPr txBox="1"/>
            <p:nvPr/>
          </p:nvSpPr>
          <p:spPr>
            <a:xfrm flipH="1">
              <a:off x="569853" y="5576583"/>
              <a:ext cx="5178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9 ч.</a:t>
              </a:r>
            </a:p>
          </p:txBody>
        </p:sp>
      </p:grpSp>
      <p:grpSp>
        <p:nvGrpSpPr>
          <p:cNvPr id="41" name="Группа 40">
            <a:extLst>
              <a:ext uri="{FF2B5EF4-FFF2-40B4-BE49-F238E27FC236}">
                <a16:creationId xmlns:a16="http://schemas.microsoft.com/office/drawing/2014/main" id="{CF1D49EE-1CBC-4FC3-BEFA-A6E09DD85F36}"/>
              </a:ext>
            </a:extLst>
          </p:cNvPr>
          <p:cNvGrpSpPr/>
          <p:nvPr/>
        </p:nvGrpSpPr>
        <p:grpSpPr>
          <a:xfrm>
            <a:off x="7273368" y="3452112"/>
            <a:ext cx="581332" cy="441919"/>
            <a:chOff x="566879" y="5524901"/>
            <a:chExt cx="581332" cy="441919"/>
          </a:xfrm>
        </p:grpSpPr>
        <p:sp>
          <p:nvSpPr>
            <p:cNvPr id="42" name="Овал 41">
              <a:extLst>
                <a:ext uri="{FF2B5EF4-FFF2-40B4-BE49-F238E27FC236}">
                  <a16:creationId xmlns:a16="http://schemas.microsoft.com/office/drawing/2014/main" id="{C90A3741-0856-426F-9E36-ED325E7EABE7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FC3F0C82-54D3-4326-B180-A48A77CAFF6F}"/>
                </a:ext>
              </a:extLst>
            </p:cNvPr>
            <p:cNvSpPr txBox="1"/>
            <p:nvPr/>
          </p:nvSpPr>
          <p:spPr>
            <a:xfrm flipH="1">
              <a:off x="566879" y="5591971"/>
              <a:ext cx="5813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34 ч.</a:t>
              </a:r>
            </a:p>
          </p:txBody>
        </p:sp>
      </p:grp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5FB557B6-D33F-4235-B14F-E865BF802917}"/>
              </a:ext>
            </a:extLst>
          </p:cNvPr>
          <p:cNvGrpSpPr/>
          <p:nvPr/>
        </p:nvGrpSpPr>
        <p:grpSpPr>
          <a:xfrm>
            <a:off x="7274985" y="4055856"/>
            <a:ext cx="517801" cy="441919"/>
            <a:chOff x="569853" y="5524901"/>
            <a:chExt cx="517801" cy="441919"/>
          </a:xfrm>
        </p:grpSpPr>
        <p:sp>
          <p:nvSpPr>
            <p:cNvPr id="45" name="Овал 44">
              <a:extLst>
                <a:ext uri="{FF2B5EF4-FFF2-40B4-BE49-F238E27FC236}">
                  <a16:creationId xmlns:a16="http://schemas.microsoft.com/office/drawing/2014/main" id="{4B82A626-80B9-4F82-87EF-71A8739C104B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6C4E7A9-2D5D-4D9F-AA02-5BD28D8C8384}"/>
                </a:ext>
              </a:extLst>
            </p:cNvPr>
            <p:cNvSpPr txBox="1"/>
            <p:nvPr/>
          </p:nvSpPr>
          <p:spPr>
            <a:xfrm flipH="1">
              <a:off x="569853" y="5576583"/>
              <a:ext cx="5178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2 ч.</a:t>
              </a:r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A06A0B08-FA17-485A-85FC-95AD6725CC3F}"/>
              </a:ext>
            </a:extLst>
          </p:cNvPr>
          <p:cNvGrpSpPr/>
          <p:nvPr/>
        </p:nvGrpSpPr>
        <p:grpSpPr>
          <a:xfrm>
            <a:off x="7285949" y="4910894"/>
            <a:ext cx="581332" cy="441919"/>
            <a:chOff x="566879" y="5524901"/>
            <a:chExt cx="581332" cy="441919"/>
          </a:xfrm>
        </p:grpSpPr>
        <p:sp>
          <p:nvSpPr>
            <p:cNvPr id="48" name="Овал 47">
              <a:extLst>
                <a:ext uri="{FF2B5EF4-FFF2-40B4-BE49-F238E27FC236}">
                  <a16:creationId xmlns:a16="http://schemas.microsoft.com/office/drawing/2014/main" id="{50D25801-57A5-46AE-AF14-AC237618FC04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98B89D1D-EC63-4F3A-BC33-0D15A2C3A88C}"/>
                </a:ext>
              </a:extLst>
            </p:cNvPr>
            <p:cNvSpPr txBox="1"/>
            <p:nvPr/>
          </p:nvSpPr>
          <p:spPr>
            <a:xfrm flipH="1">
              <a:off x="566879" y="5591971"/>
              <a:ext cx="5813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12 ч.</a:t>
              </a:r>
            </a:p>
          </p:txBody>
        </p:sp>
      </p:grp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03D4E220-FF2B-4448-A54E-3CFBB8133A64}"/>
              </a:ext>
            </a:extLst>
          </p:cNvPr>
          <p:cNvGrpSpPr/>
          <p:nvPr/>
        </p:nvGrpSpPr>
        <p:grpSpPr>
          <a:xfrm>
            <a:off x="7287566" y="5514638"/>
            <a:ext cx="517801" cy="441919"/>
            <a:chOff x="569853" y="5524901"/>
            <a:chExt cx="517801" cy="441919"/>
          </a:xfrm>
        </p:grpSpPr>
        <p:sp>
          <p:nvSpPr>
            <p:cNvPr id="51" name="Овал 50">
              <a:extLst>
                <a:ext uri="{FF2B5EF4-FFF2-40B4-BE49-F238E27FC236}">
                  <a16:creationId xmlns:a16="http://schemas.microsoft.com/office/drawing/2014/main" id="{45634137-7042-4915-8772-5AAAEB73C433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A8F1F4F-F090-4D0C-813C-CBFDABBB2685}"/>
                </a:ext>
              </a:extLst>
            </p:cNvPr>
            <p:cNvSpPr txBox="1"/>
            <p:nvPr/>
          </p:nvSpPr>
          <p:spPr>
            <a:xfrm flipH="1">
              <a:off x="569853" y="5576583"/>
              <a:ext cx="5178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3 ч.</a:t>
              </a:r>
            </a:p>
          </p:txBody>
        </p:sp>
      </p:grpSp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57F9146C-DC65-41E5-96B4-4EF7072815A4}"/>
              </a:ext>
            </a:extLst>
          </p:cNvPr>
          <p:cNvGrpSpPr/>
          <p:nvPr/>
        </p:nvGrpSpPr>
        <p:grpSpPr>
          <a:xfrm>
            <a:off x="11343650" y="3462375"/>
            <a:ext cx="581332" cy="441919"/>
            <a:chOff x="566879" y="5524901"/>
            <a:chExt cx="581332" cy="441919"/>
          </a:xfrm>
        </p:grpSpPr>
        <p:sp>
          <p:nvSpPr>
            <p:cNvPr id="54" name="Овал 53">
              <a:extLst>
                <a:ext uri="{FF2B5EF4-FFF2-40B4-BE49-F238E27FC236}">
                  <a16:creationId xmlns:a16="http://schemas.microsoft.com/office/drawing/2014/main" id="{ACA8888C-8E13-4150-8776-B2ED64E7119E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613BE2D-711B-4FDD-BE9F-503A73ACCA9A}"/>
                </a:ext>
              </a:extLst>
            </p:cNvPr>
            <p:cNvSpPr txBox="1"/>
            <p:nvPr/>
          </p:nvSpPr>
          <p:spPr>
            <a:xfrm flipH="1">
              <a:off x="566879" y="5591971"/>
              <a:ext cx="5813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34 ч.</a:t>
              </a:r>
            </a:p>
          </p:txBody>
        </p:sp>
      </p:grpSp>
      <p:grpSp>
        <p:nvGrpSpPr>
          <p:cNvPr id="56" name="Группа 55">
            <a:extLst>
              <a:ext uri="{FF2B5EF4-FFF2-40B4-BE49-F238E27FC236}">
                <a16:creationId xmlns:a16="http://schemas.microsoft.com/office/drawing/2014/main" id="{A74EA594-A2C1-4D29-98B2-79834E895124}"/>
              </a:ext>
            </a:extLst>
          </p:cNvPr>
          <p:cNvGrpSpPr/>
          <p:nvPr/>
        </p:nvGrpSpPr>
        <p:grpSpPr>
          <a:xfrm>
            <a:off x="11345267" y="4066119"/>
            <a:ext cx="517801" cy="441919"/>
            <a:chOff x="569853" y="5524901"/>
            <a:chExt cx="517801" cy="441919"/>
          </a:xfrm>
        </p:grpSpPr>
        <p:sp>
          <p:nvSpPr>
            <p:cNvPr id="57" name="Овал 56">
              <a:extLst>
                <a:ext uri="{FF2B5EF4-FFF2-40B4-BE49-F238E27FC236}">
                  <a16:creationId xmlns:a16="http://schemas.microsoft.com/office/drawing/2014/main" id="{BC9CAA35-2CD9-4F62-B24F-8B0BB4CC019F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0012654A-C98B-4929-A028-BB3A30494763}"/>
                </a:ext>
              </a:extLst>
            </p:cNvPr>
            <p:cNvSpPr txBox="1"/>
            <p:nvPr/>
          </p:nvSpPr>
          <p:spPr>
            <a:xfrm flipH="1">
              <a:off x="569853" y="5576583"/>
              <a:ext cx="5178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4 ч.</a:t>
              </a:r>
            </a:p>
          </p:txBody>
        </p:sp>
      </p:grp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id="{0BD23CB6-EB93-4D06-AD4A-8F69391E34EA}"/>
              </a:ext>
            </a:extLst>
          </p:cNvPr>
          <p:cNvGrpSpPr/>
          <p:nvPr/>
        </p:nvGrpSpPr>
        <p:grpSpPr>
          <a:xfrm>
            <a:off x="11356231" y="4921157"/>
            <a:ext cx="581332" cy="441919"/>
            <a:chOff x="566879" y="5524901"/>
            <a:chExt cx="581332" cy="441919"/>
          </a:xfrm>
        </p:grpSpPr>
        <p:sp>
          <p:nvSpPr>
            <p:cNvPr id="60" name="Овал 59">
              <a:extLst>
                <a:ext uri="{FF2B5EF4-FFF2-40B4-BE49-F238E27FC236}">
                  <a16:creationId xmlns:a16="http://schemas.microsoft.com/office/drawing/2014/main" id="{25275B5C-DDA8-4F98-9856-935770C39132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F7D80DD6-FACD-4B1C-9AD5-26D272FB8D97}"/>
                </a:ext>
              </a:extLst>
            </p:cNvPr>
            <p:cNvSpPr txBox="1"/>
            <p:nvPr/>
          </p:nvSpPr>
          <p:spPr>
            <a:xfrm flipH="1">
              <a:off x="566879" y="5591971"/>
              <a:ext cx="5813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18 ч.</a:t>
              </a:r>
            </a:p>
          </p:txBody>
        </p:sp>
      </p:grpSp>
      <p:grpSp>
        <p:nvGrpSpPr>
          <p:cNvPr id="62" name="Группа 61">
            <a:extLst>
              <a:ext uri="{FF2B5EF4-FFF2-40B4-BE49-F238E27FC236}">
                <a16:creationId xmlns:a16="http://schemas.microsoft.com/office/drawing/2014/main" id="{BDE57C95-709F-4A69-8F77-94E02F72AE30}"/>
              </a:ext>
            </a:extLst>
          </p:cNvPr>
          <p:cNvGrpSpPr/>
          <p:nvPr/>
        </p:nvGrpSpPr>
        <p:grpSpPr>
          <a:xfrm>
            <a:off x="11357848" y="5524901"/>
            <a:ext cx="517801" cy="441919"/>
            <a:chOff x="569853" y="5524901"/>
            <a:chExt cx="517801" cy="441919"/>
          </a:xfrm>
        </p:grpSpPr>
        <p:sp>
          <p:nvSpPr>
            <p:cNvPr id="63" name="Овал 62">
              <a:extLst>
                <a:ext uri="{FF2B5EF4-FFF2-40B4-BE49-F238E27FC236}">
                  <a16:creationId xmlns:a16="http://schemas.microsoft.com/office/drawing/2014/main" id="{164971FF-1EFA-4FCE-B6B4-5A355055EE19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164F4FC7-D166-4C8A-916A-CAB93224167C}"/>
                </a:ext>
              </a:extLst>
            </p:cNvPr>
            <p:cNvSpPr txBox="1"/>
            <p:nvPr/>
          </p:nvSpPr>
          <p:spPr>
            <a:xfrm flipH="1">
              <a:off x="569853" y="5576583"/>
              <a:ext cx="5178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3 ч.</a:t>
              </a:r>
            </a:p>
          </p:txBody>
        </p:sp>
      </p:grpSp>
      <p:grpSp>
        <p:nvGrpSpPr>
          <p:cNvPr id="65" name="Группа 64">
            <a:extLst>
              <a:ext uri="{FF2B5EF4-FFF2-40B4-BE49-F238E27FC236}">
                <a16:creationId xmlns:a16="http://schemas.microsoft.com/office/drawing/2014/main" id="{F6D2BD45-C95A-43D2-840F-37657DA6337A}"/>
              </a:ext>
            </a:extLst>
          </p:cNvPr>
          <p:cNvGrpSpPr/>
          <p:nvPr/>
        </p:nvGrpSpPr>
        <p:grpSpPr>
          <a:xfrm>
            <a:off x="11326890" y="6097867"/>
            <a:ext cx="579715" cy="441919"/>
            <a:chOff x="538895" y="5524901"/>
            <a:chExt cx="579715" cy="441919"/>
          </a:xfrm>
        </p:grpSpPr>
        <p:sp>
          <p:nvSpPr>
            <p:cNvPr id="66" name="Овал 65">
              <a:extLst>
                <a:ext uri="{FF2B5EF4-FFF2-40B4-BE49-F238E27FC236}">
                  <a16:creationId xmlns:a16="http://schemas.microsoft.com/office/drawing/2014/main" id="{2540CEF8-1C31-41D2-8E39-99F346F9BDA4}"/>
                </a:ext>
              </a:extLst>
            </p:cNvPr>
            <p:cNvSpPr/>
            <p:nvPr/>
          </p:nvSpPr>
          <p:spPr>
            <a:xfrm>
              <a:off x="582434" y="5524901"/>
              <a:ext cx="428219" cy="4419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35307C90-9878-4C31-9963-7A3200B99AAA}"/>
                </a:ext>
              </a:extLst>
            </p:cNvPr>
            <p:cNvSpPr txBox="1"/>
            <p:nvPr/>
          </p:nvSpPr>
          <p:spPr>
            <a:xfrm flipH="1">
              <a:off x="538895" y="5607361"/>
              <a:ext cx="5797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rgbClr val="003399"/>
                  </a:solidFill>
                </a:rPr>
                <a:t>10 ч.</a:t>
              </a: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8334227" y="2488945"/>
            <a:ext cx="337130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Урочная деятельность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Внеурочная деятельность: курс занятий «Россия – мои горизонты»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Взаимодействие 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с родителями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Практико-ориентированный модуль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Дополнительное образование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Профессиональное обучение</a:t>
            </a:r>
          </a:p>
          <a:p>
            <a:pPr marL="342900" indent="-342900">
              <a:spcAft>
                <a:spcPts val="1200"/>
              </a:spcAft>
              <a:buFont typeface="+mj-lt"/>
              <a:buAutoNum type="arabicPeriod"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290135" y="132136"/>
            <a:ext cx="11647428" cy="762000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>
            <a:off x="582434" y="174862"/>
            <a:ext cx="9693136" cy="616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003399"/>
                </a:solidFill>
                <a:cs typeface="Times New Roman" panose="02020603050405020304" pitchFamily="18" charset="0"/>
              </a:rPr>
              <a:t>ЕДИНАЯ МОДЕЛЬ ПРОФОРИЕНТАЦИИ</a:t>
            </a:r>
            <a:endParaRPr lang="ru-RU" sz="2200" dirty="0">
              <a:solidFill>
                <a:prstClr val="black">
                  <a:lumMod val="50000"/>
                  <a:lumOff val="50000"/>
                </a:prstClr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152400" y="2912852"/>
            <a:ext cx="11887200" cy="99144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5966" y="-116574"/>
            <a:ext cx="1882096" cy="143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242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1" y="304800"/>
            <a:ext cx="11353800" cy="628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36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Группа 22"/>
          <p:cNvGrpSpPr/>
          <p:nvPr/>
        </p:nvGrpSpPr>
        <p:grpSpPr>
          <a:xfrm>
            <a:off x="76200" y="0"/>
            <a:ext cx="11887072" cy="6288686"/>
            <a:chOff x="152400" y="0"/>
            <a:chExt cx="11887072" cy="6288686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12036" y="25"/>
              <a:ext cx="1393952" cy="756132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48780" y="2060320"/>
              <a:ext cx="5790692" cy="235127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2400" y="2921"/>
              <a:ext cx="6138291" cy="498411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142980" y="0"/>
              <a:ext cx="895096" cy="19685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55867" y="2270226"/>
              <a:ext cx="766330" cy="348119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588127" y="12"/>
              <a:ext cx="1687068" cy="517258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96467" y="4075417"/>
              <a:ext cx="1149972" cy="92762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306954" y="962025"/>
              <a:ext cx="1149959" cy="92760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9742931" y="0"/>
              <a:ext cx="1149972" cy="842645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 rotWithShape="1">
            <a:blip r:embed="rId11" cstate="print"/>
            <a:srcRect r="5290" b="25473"/>
            <a:stretch/>
          </p:blipFill>
          <p:spPr>
            <a:xfrm>
              <a:off x="684892" y="3290145"/>
              <a:ext cx="10897508" cy="299854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84892" y="1999013"/>
              <a:ext cx="11126108" cy="964742"/>
            </a:xfrm>
            <a:prstGeom prst="rect">
              <a:avLst/>
            </a:prstGeom>
          </p:spPr>
        </p:pic>
      </p:grpSp>
      <p:sp>
        <p:nvSpPr>
          <p:cNvPr id="24" name="object 3"/>
          <p:cNvSpPr txBox="1">
            <a:spLocks/>
          </p:cNvSpPr>
          <p:nvPr/>
        </p:nvSpPr>
        <p:spPr>
          <a:xfrm>
            <a:off x="571906" y="552069"/>
            <a:ext cx="9181694" cy="10111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kern="0" spc="-15" dirty="0"/>
              <a:t>Изменения </a:t>
            </a:r>
            <a:r>
              <a:rPr lang="ru-RU" kern="0" spc="-15" dirty="0" smtClean="0"/>
              <a:t>тем Декабрь </a:t>
            </a:r>
            <a:r>
              <a:rPr lang="ru-RU" kern="0" spc="-15" dirty="0"/>
              <a:t>2023 – март 2024</a:t>
            </a:r>
          </a:p>
          <a:p>
            <a:pPr marL="12700">
              <a:spcBef>
                <a:spcPts val="105"/>
              </a:spcBef>
            </a:pPr>
            <a:r>
              <a:rPr lang="ru-RU" kern="0" spc="-15" dirty="0" smtClean="0"/>
              <a:t>Курс занятий «Россия – мои горизонты»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069" y="272329"/>
            <a:ext cx="1995368" cy="1520816"/>
          </a:xfrm>
          <a:prstGeom prst="rect">
            <a:avLst/>
          </a:prstGeom>
        </p:spPr>
      </p:pic>
      <p:pic>
        <p:nvPicPr>
          <p:cNvPr id="16" name="object 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0515600" y="4876800"/>
            <a:ext cx="1705302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069" y="272329"/>
            <a:ext cx="1995368" cy="152081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2000" y="408150"/>
            <a:ext cx="9144000" cy="1384995"/>
          </a:xfrm>
          <a:prstGeom prst="rect">
            <a:avLst/>
          </a:prstGeom>
          <a:ln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er"/>
              </a:rPr>
              <a:t>Задача – за ближайшие пять лет подготовить порядка миллиона специалистов рабочих профессий</a:t>
            </a:r>
            <a:endParaRPr lang="ru-RU" sz="28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2401019"/>
            <a:ext cx="9144000" cy="4216539"/>
          </a:xfrm>
          <a:prstGeom prst="rect">
            <a:avLst/>
          </a:prstGeom>
          <a:ln>
            <a:solidFill>
              <a:schemeClr val="accent3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er"/>
              </a:rPr>
              <a:t>Минус 1 – минимальное количество </a:t>
            </a:r>
            <a:r>
              <a:rPr lang="ru-RU" sz="28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er"/>
              </a:rPr>
              <a:t>профориентационных</a:t>
            </a:r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er"/>
              </a:rPr>
              <a:t> занятий по гуманитарным направлениям</a:t>
            </a:r>
          </a:p>
          <a:p>
            <a:pPr algn="r"/>
            <a:endParaRPr lang="ru-RU" sz="20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ter"/>
            </a:endParaRPr>
          </a:p>
          <a:p>
            <a:pPr algn="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er"/>
              </a:rPr>
              <a:t>Минус 2 – единый день проведения занятий перегружает сервер</a:t>
            </a:r>
          </a:p>
          <a:p>
            <a:pPr algn="r"/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nter"/>
            </a:endParaRPr>
          </a:p>
          <a:p>
            <a:pPr algn="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er"/>
              </a:rPr>
              <a:t>Минус 3 – отсутствие ПК у каждого обучающегося во время занятий </a:t>
            </a:r>
          </a:p>
          <a:p>
            <a:pPr algn="r"/>
            <a:r>
              <a:rPr lang="ru-RU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er"/>
              </a:rPr>
              <a:t>«Россия – мои горизонты»</a:t>
            </a:r>
          </a:p>
        </p:txBody>
      </p:sp>
      <p:sp>
        <p:nvSpPr>
          <p:cNvPr id="5" name="Стрелка вправо 4"/>
          <p:cNvSpPr/>
          <p:nvPr/>
        </p:nvSpPr>
        <p:spPr>
          <a:xfrm rot="5400000">
            <a:off x="5144363" y="1830382"/>
            <a:ext cx="607874" cy="5334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515600" y="4876800"/>
            <a:ext cx="1705302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09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63189" y="3088004"/>
            <a:ext cx="6826884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60" dirty="0">
                <a:solidFill>
                  <a:srgbClr val="FFFFFF"/>
                </a:solidFill>
                <a:latin typeface="Tahoma"/>
                <a:cs typeface="Tahoma"/>
              </a:rPr>
              <a:t>СПАСИБО</a:t>
            </a:r>
            <a:r>
              <a:rPr sz="4000" b="1" spc="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0" b="1" spc="60" dirty="0">
                <a:solidFill>
                  <a:srgbClr val="FFFFFF"/>
                </a:solidFill>
                <a:latin typeface="Tahoma"/>
                <a:cs typeface="Tahoma"/>
              </a:rPr>
              <a:t>ЗА</a:t>
            </a:r>
            <a:r>
              <a:rPr sz="4000" b="1" spc="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4000" b="1" spc="-15" dirty="0">
                <a:solidFill>
                  <a:srgbClr val="FFFFFF"/>
                </a:solidFill>
                <a:latin typeface="Tahoma"/>
                <a:cs typeface="Tahoma"/>
              </a:rPr>
              <a:t>ВНИМАНИЕ!</a:t>
            </a:r>
            <a:endParaRPr sz="4000">
              <a:latin typeface="Tahoma"/>
              <a:cs typeface="Tahom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051795" y="5798616"/>
            <a:ext cx="153670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i="1" u="heavy" spc="2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imes New Roman"/>
                <a:cs typeface="Times New Roman"/>
                <a:hlinkClick r:id="rId2"/>
              </a:rPr>
              <a:t>bvbinfo.ru</a:t>
            </a:r>
            <a:endParaRPr sz="2800">
              <a:latin typeface="Times New Roman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6200"/>
            <a:ext cx="1995368" cy="1520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296400" y="4038600"/>
            <a:ext cx="2895598" cy="281939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37747" y="762000"/>
            <a:ext cx="9292053" cy="53501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100"/>
              </a:lnSpc>
              <a:spcBef>
                <a:spcPts val="500"/>
              </a:spcBef>
              <a:spcAft>
                <a:spcPts val="500"/>
              </a:spcAft>
            </a:pPr>
            <a:r>
              <a:rPr sz="2000" b="1" spc="-10" dirty="0">
                <a:latin typeface="Tahoma"/>
                <a:cs typeface="Tahoma"/>
              </a:rPr>
              <a:t>Ку</a:t>
            </a:r>
            <a:r>
              <a:rPr sz="2000" b="1" dirty="0">
                <a:latin typeface="Tahoma"/>
                <a:cs typeface="Tahoma"/>
              </a:rPr>
              <a:t>р</a:t>
            </a:r>
            <a:r>
              <a:rPr sz="2000" b="1" spc="-5" dirty="0">
                <a:latin typeface="Tahoma"/>
                <a:cs typeface="Tahoma"/>
              </a:rPr>
              <a:t>с</a:t>
            </a:r>
            <a:r>
              <a:rPr sz="2000" b="1" spc="-25" dirty="0">
                <a:latin typeface="Tahoma"/>
                <a:cs typeface="Tahoma"/>
              </a:rPr>
              <a:t> </a:t>
            </a:r>
            <a:r>
              <a:rPr sz="2000" b="1" spc="-15" dirty="0">
                <a:latin typeface="Tahoma"/>
                <a:cs typeface="Tahoma"/>
              </a:rPr>
              <a:t>за</a:t>
            </a:r>
            <a:r>
              <a:rPr sz="2000" b="1" spc="-25" dirty="0">
                <a:latin typeface="Tahoma"/>
                <a:cs typeface="Tahoma"/>
              </a:rPr>
              <a:t>н</a:t>
            </a:r>
            <a:r>
              <a:rPr sz="2000" b="1" spc="-20" dirty="0">
                <a:latin typeface="Tahoma"/>
                <a:cs typeface="Tahoma"/>
              </a:rPr>
              <a:t>я</a:t>
            </a:r>
            <a:r>
              <a:rPr sz="2000" b="1" spc="-25" dirty="0">
                <a:latin typeface="Tahoma"/>
                <a:cs typeface="Tahoma"/>
              </a:rPr>
              <a:t>т</a:t>
            </a:r>
            <a:r>
              <a:rPr sz="2000" b="1" spc="-15" dirty="0">
                <a:latin typeface="Tahoma"/>
                <a:cs typeface="Tahoma"/>
              </a:rPr>
              <a:t>и</a:t>
            </a:r>
            <a:r>
              <a:rPr sz="2000" b="1" spc="-5" dirty="0">
                <a:latin typeface="Tahoma"/>
                <a:cs typeface="Tahoma"/>
              </a:rPr>
              <a:t>й</a:t>
            </a:r>
            <a:r>
              <a:rPr sz="2000" b="1" spc="-25" dirty="0">
                <a:latin typeface="Tahoma"/>
                <a:cs typeface="Tahoma"/>
              </a:rPr>
              <a:t> </a:t>
            </a:r>
            <a:r>
              <a:rPr sz="2000" b="1" spc="-50" dirty="0">
                <a:latin typeface="Tahoma"/>
                <a:cs typeface="Tahoma"/>
              </a:rPr>
              <a:t>«</a:t>
            </a:r>
            <a:r>
              <a:rPr sz="2000" b="1" spc="-60" dirty="0">
                <a:latin typeface="Tahoma"/>
                <a:cs typeface="Tahoma"/>
              </a:rPr>
              <a:t>Р</a:t>
            </a:r>
            <a:r>
              <a:rPr sz="2000" b="1" spc="-55" dirty="0">
                <a:latin typeface="Tahoma"/>
                <a:cs typeface="Tahoma"/>
              </a:rPr>
              <a:t>осс</a:t>
            </a:r>
            <a:r>
              <a:rPr sz="2000" b="1" spc="-50" dirty="0">
                <a:latin typeface="Tahoma"/>
                <a:cs typeface="Tahoma"/>
              </a:rPr>
              <a:t>и</a:t>
            </a:r>
            <a:r>
              <a:rPr sz="2000" b="1" spc="-5" dirty="0">
                <a:latin typeface="Tahoma"/>
                <a:cs typeface="Tahoma"/>
              </a:rPr>
              <a:t>я</a:t>
            </a:r>
            <a:r>
              <a:rPr sz="2000" b="1" spc="-50" dirty="0">
                <a:latin typeface="Tahoma"/>
                <a:cs typeface="Tahoma"/>
              </a:rPr>
              <a:t> </a:t>
            </a:r>
            <a:r>
              <a:rPr sz="2000" b="1" spc="-5" dirty="0">
                <a:latin typeface="Tahoma"/>
                <a:cs typeface="Tahoma"/>
              </a:rPr>
              <a:t>-</a:t>
            </a:r>
            <a:r>
              <a:rPr sz="2000" b="1" spc="-90" dirty="0">
                <a:latin typeface="Tahoma"/>
                <a:cs typeface="Tahoma"/>
              </a:rPr>
              <a:t> </a:t>
            </a:r>
            <a:r>
              <a:rPr sz="2000" b="1" spc="-30" dirty="0">
                <a:latin typeface="Tahoma"/>
                <a:cs typeface="Tahoma"/>
              </a:rPr>
              <a:t>мо</a:t>
            </a:r>
            <a:r>
              <a:rPr sz="2000" b="1" spc="-5" dirty="0">
                <a:latin typeface="Tahoma"/>
                <a:cs typeface="Tahoma"/>
              </a:rPr>
              <a:t>и</a:t>
            </a:r>
            <a:r>
              <a:rPr sz="2000" b="1" spc="-60" dirty="0">
                <a:latin typeface="Tahoma"/>
                <a:cs typeface="Tahoma"/>
              </a:rPr>
              <a:t> </a:t>
            </a:r>
            <a:r>
              <a:rPr sz="2000" b="1" spc="-45" dirty="0">
                <a:latin typeface="Tahoma"/>
                <a:cs typeface="Tahoma"/>
              </a:rPr>
              <a:t>го</a:t>
            </a:r>
            <a:r>
              <a:rPr sz="2000" b="1" spc="-40" dirty="0">
                <a:latin typeface="Tahoma"/>
                <a:cs typeface="Tahoma"/>
              </a:rPr>
              <a:t>риз</a:t>
            </a:r>
            <a:r>
              <a:rPr sz="2000" b="1" spc="-45" dirty="0">
                <a:latin typeface="Tahoma"/>
                <a:cs typeface="Tahoma"/>
              </a:rPr>
              <a:t>о</a:t>
            </a:r>
            <a:r>
              <a:rPr sz="2000" b="1" spc="-50" dirty="0">
                <a:latin typeface="Tahoma"/>
                <a:cs typeface="Tahoma"/>
              </a:rPr>
              <a:t>н</a:t>
            </a:r>
            <a:r>
              <a:rPr sz="2000" b="1" spc="-45" dirty="0">
                <a:latin typeface="Tahoma"/>
                <a:cs typeface="Tahoma"/>
              </a:rPr>
              <a:t>т</a:t>
            </a:r>
            <a:r>
              <a:rPr sz="2000" b="1" spc="-50" dirty="0">
                <a:latin typeface="Tahoma"/>
                <a:cs typeface="Tahoma"/>
              </a:rPr>
              <a:t>ы</a:t>
            </a:r>
            <a:r>
              <a:rPr sz="2000" b="1" spc="-5" dirty="0">
                <a:latin typeface="Tahoma"/>
                <a:cs typeface="Tahoma"/>
              </a:rPr>
              <a:t>»</a:t>
            </a:r>
            <a:r>
              <a:rPr sz="2000" b="1" spc="-85" dirty="0">
                <a:latin typeface="Tahoma"/>
                <a:cs typeface="Tahoma"/>
              </a:rPr>
              <a:t> </a:t>
            </a:r>
            <a:r>
              <a:rPr sz="2000" spc="-25" dirty="0" err="1" smtClean="0">
                <a:latin typeface="Verdana"/>
                <a:cs typeface="Verdana"/>
              </a:rPr>
              <a:t>разработан</a:t>
            </a:r>
            <a:r>
              <a:rPr sz="2000" spc="-125" dirty="0" smtClean="0">
                <a:latin typeface="Verdana"/>
                <a:cs typeface="Verdana"/>
              </a:rPr>
              <a:t> </a:t>
            </a:r>
            <a:r>
              <a:rPr sz="2000" spc="-5" dirty="0">
                <a:latin typeface="Verdana"/>
                <a:cs typeface="Verdana"/>
              </a:rPr>
              <a:t>с </a:t>
            </a:r>
            <a:r>
              <a:rPr sz="2000" spc="-545" dirty="0">
                <a:latin typeface="Verdana"/>
                <a:cs typeface="Verdana"/>
              </a:rPr>
              <a:t> </a:t>
            </a:r>
            <a:r>
              <a:rPr sz="2000" spc="-55" dirty="0">
                <a:latin typeface="Verdana"/>
                <a:cs typeface="Verdana"/>
              </a:rPr>
              <a:t>целью </a:t>
            </a:r>
            <a:r>
              <a:rPr sz="2000" spc="-50" dirty="0">
                <a:latin typeface="Verdana"/>
                <a:cs typeface="Verdana"/>
              </a:rPr>
              <a:t>реализации </a:t>
            </a:r>
            <a:r>
              <a:rPr sz="2000" spc="-60" dirty="0">
                <a:latin typeface="Verdana"/>
                <a:cs typeface="Verdana"/>
              </a:rPr>
              <a:t>комплексной </a:t>
            </a:r>
            <a:r>
              <a:rPr sz="2000" spc="-5" dirty="0">
                <a:latin typeface="Verdana"/>
                <a:cs typeface="Verdana"/>
              </a:rPr>
              <a:t>и </a:t>
            </a:r>
            <a:r>
              <a:rPr sz="2000" spc="-60" dirty="0">
                <a:latin typeface="Verdana"/>
                <a:cs typeface="Verdana"/>
              </a:rPr>
              <a:t>систематической </a:t>
            </a:r>
            <a:r>
              <a:rPr sz="2000" spc="-15" dirty="0">
                <a:latin typeface="Verdana"/>
                <a:cs typeface="Verdana"/>
              </a:rPr>
              <a:t>профориентационной </a:t>
            </a:r>
            <a:r>
              <a:rPr sz="2000" spc="-10" dirty="0">
                <a:latin typeface="Verdana"/>
                <a:cs typeface="Verdana"/>
              </a:rPr>
              <a:t> </a:t>
            </a:r>
            <a:r>
              <a:rPr sz="2000" spc="-45" dirty="0">
                <a:latin typeface="Verdana"/>
                <a:cs typeface="Verdana"/>
              </a:rPr>
              <a:t>работы для </a:t>
            </a:r>
            <a:r>
              <a:rPr sz="2000" spc="-60" dirty="0">
                <a:latin typeface="Verdana"/>
                <a:cs typeface="Verdana"/>
              </a:rPr>
              <a:t>обучающихся </a:t>
            </a:r>
            <a:r>
              <a:rPr sz="2000" spc="-50" dirty="0">
                <a:latin typeface="Verdana"/>
                <a:cs typeface="Verdana"/>
              </a:rPr>
              <a:t>6-11 </a:t>
            </a:r>
            <a:r>
              <a:rPr sz="2000" spc="-45" dirty="0">
                <a:latin typeface="Verdana"/>
                <a:cs typeface="Verdana"/>
              </a:rPr>
              <a:t>классов </a:t>
            </a:r>
            <a:r>
              <a:rPr sz="2000" spc="-15" dirty="0">
                <a:latin typeface="Verdana"/>
                <a:cs typeface="Verdana"/>
              </a:rPr>
              <a:t>на </a:t>
            </a:r>
            <a:r>
              <a:rPr sz="2000" spc="-55" dirty="0">
                <a:latin typeface="Verdana"/>
                <a:cs typeface="Verdana"/>
              </a:rPr>
              <a:t>основе </a:t>
            </a:r>
            <a:r>
              <a:rPr sz="2000" spc="-15" dirty="0">
                <a:latin typeface="Verdana"/>
                <a:cs typeface="Verdana"/>
              </a:rPr>
              <a:t>апробированных </a:t>
            </a:r>
            <a:r>
              <a:rPr sz="2000" spc="-10" dirty="0">
                <a:latin typeface="Verdana"/>
                <a:cs typeface="Verdana"/>
              </a:rPr>
              <a:t> </a:t>
            </a:r>
            <a:r>
              <a:rPr sz="2000" spc="-55" dirty="0">
                <a:latin typeface="Verdana"/>
                <a:cs typeface="Verdana"/>
              </a:rPr>
              <a:t>мат</a:t>
            </a:r>
            <a:r>
              <a:rPr sz="2000" spc="-60" dirty="0">
                <a:latin typeface="Verdana"/>
                <a:cs typeface="Verdana"/>
              </a:rPr>
              <a:t>е</a:t>
            </a:r>
            <a:r>
              <a:rPr sz="2000" spc="-55" dirty="0">
                <a:latin typeface="Verdana"/>
                <a:cs typeface="Verdana"/>
              </a:rPr>
              <a:t>р</a:t>
            </a:r>
            <a:r>
              <a:rPr sz="2000" spc="-60" dirty="0">
                <a:latin typeface="Verdana"/>
                <a:cs typeface="Verdana"/>
              </a:rPr>
              <a:t>и</a:t>
            </a:r>
            <a:r>
              <a:rPr sz="2000" spc="-55" dirty="0">
                <a:latin typeface="Verdana"/>
                <a:cs typeface="Verdana"/>
              </a:rPr>
              <a:t>а</a:t>
            </a:r>
            <a:r>
              <a:rPr sz="2000" spc="-50" dirty="0">
                <a:latin typeface="Verdana"/>
                <a:cs typeface="Verdana"/>
              </a:rPr>
              <a:t>л</a:t>
            </a:r>
            <a:r>
              <a:rPr sz="2000" spc="-55" dirty="0">
                <a:latin typeface="Verdana"/>
                <a:cs typeface="Verdana"/>
              </a:rPr>
              <a:t>о</a:t>
            </a:r>
            <a:r>
              <a:rPr sz="2000" spc="-5" dirty="0">
                <a:latin typeface="Verdana"/>
                <a:cs typeface="Verdana"/>
              </a:rPr>
              <a:t>в</a:t>
            </a:r>
            <a:r>
              <a:rPr sz="2000" spc="-85" dirty="0">
                <a:latin typeface="Verdana"/>
                <a:cs typeface="Verdana"/>
              </a:rPr>
              <a:t> </a:t>
            </a:r>
            <a:r>
              <a:rPr sz="2000" spc="-60" dirty="0">
                <a:latin typeface="Verdana"/>
                <a:cs typeface="Verdana"/>
              </a:rPr>
              <a:t>В</a:t>
            </a:r>
            <a:r>
              <a:rPr sz="2000" spc="-55" dirty="0">
                <a:latin typeface="Verdana"/>
                <a:cs typeface="Verdana"/>
              </a:rPr>
              <a:t>с</a:t>
            </a:r>
            <a:r>
              <a:rPr sz="2000" spc="-60" dirty="0">
                <a:latin typeface="Verdana"/>
                <a:cs typeface="Verdana"/>
              </a:rPr>
              <a:t>е</a:t>
            </a:r>
            <a:r>
              <a:rPr sz="2000" spc="-55" dirty="0">
                <a:latin typeface="Verdana"/>
                <a:cs typeface="Verdana"/>
              </a:rPr>
              <a:t>росс</a:t>
            </a:r>
            <a:r>
              <a:rPr sz="2000" spc="-60" dirty="0">
                <a:latin typeface="Verdana"/>
                <a:cs typeface="Verdana"/>
              </a:rPr>
              <a:t>ий</a:t>
            </a:r>
            <a:r>
              <a:rPr sz="2000" spc="-55" dirty="0">
                <a:latin typeface="Verdana"/>
                <a:cs typeface="Verdana"/>
              </a:rPr>
              <a:t>ског</a:t>
            </a:r>
            <a:r>
              <a:rPr sz="2000" spc="-5" dirty="0">
                <a:latin typeface="Verdana"/>
                <a:cs typeface="Verdana"/>
              </a:rPr>
              <a:t>о</a:t>
            </a:r>
            <a:r>
              <a:rPr sz="2000" spc="-165" dirty="0">
                <a:latin typeface="Verdana"/>
                <a:cs typeface="Verdana"/>
              </a:rPr>
              <a:t> </a:t>
            </a:r>
            <a:r>
              <a:rPr sz="2000" spc="-65" dirty="0">
                <a:latin typeface="Verdana"/>
                <a:cs typeface="Verdana"/>
              </a:rPr>
              <a:t>про</a:t>
            </a:r>
            <a:r>
              <a:rPr sz="2000" spc="-70" dirty="0">
                <a:latin typeface="Verdana"/>
                <a:cs typeface="Verdana"/>
              </a:rPr>
              <a:t>е</a:t>
            </a:r>
            <a:r>
              <a:rPr sz="2000" spc="-65" dirty="0">
                <a:latin typeface="Verdana"/>
                <a:cs typeface="Verdana"/>
              </a:rPr>
              <a:t>к</a:t>
            </a:r>
            <a:r>
              <a:rPr sz="2000" spc="-70" dirty="0">
                <a:latin typeface="Verdana"/>
                <a:cs typeface="Verdana"/>
              </a:rPr>
              <a:t>т</a:t>
            </a:r>
            <a:r>
              <a:rPr sz="2000" spc="-5" dirty="0">
                <a:latin typeface="Verdana"/>
                <a:cs typeface="Verdana"/>
              </a:rPr>
              <a:t>а</a:t>
            </a:r>
            <a:r>
              <a:rPr sz="2000" spc="-100" dirty="0">
                <a:latin typeface="Verdana"/>
                <a:cs typeface="Verdana"/>
              </a:rPr>
              <a:t> </a:t>
            </a:r>
            <a:r>
              <a:rPr sz="2000" spc="-114" dirty="0">
                <a:latin typeface="Verdana"/>
                <a:cs typeface="Verdana"/>
              </a:rPr>
              <a:t>«</a:t>
            </a:r>
            <a:r>
              <a:rPr sz="2000" spc="-120" dirty="0">
                <a:latin typeface="Verdana"/>
                <a:cs typeface="Verdana"/>
              </a:rPr>
              <a:t>Би</a:t>
            </a:r>
            <a:r>
              <a:rPr sz="2000" spc="-110" dirty="0">
                <a:latin typeface="Verdana"/>
                <a:cs typeface="Verdana"/>
              </a:rPr>
              <a:t>л</a:t>
            </a:r>
            <a:r>
              <a:rPr sz="2000" spc="-120" dirty="0">
                <a:latin typeface="Verdana"/>
                <a:cs typeface="Verdana"/>
              </a:rPr>
              <a:t>е</a:t>
            </a:r>
            <a:r>
              <a:rPr sz="2000" spc="-5" dirty="0">
                <a:latin typeface="Verdana"/>
                <a:cs typeface="Verdana"/>
              </a:rPr>
              <a:t>т</a:t>
            </a:r>
            <a:r>
              <a:rPr sz="2000" spc="-175" dirty="0">
                <a:latin typeface="Verdana"/>
                <a:cs typeface="Verdana"/>
              </a:rPr>
              <a:t> </a:t>
            </a:r>
            <a:r>
              <a:rPr sz="2000" spc="-5" dirty="0">
                <a:latin typeface="Verdana"/>
                <a:cs typeface="Verdana"/>
              </a:rPr>
              <a:t>в</a:t>
            </a:r>
            <a:r>
              <a:rPr sz="2000" spc="-160" dirty="0">
                <a:latin typeface="Verdana"/>
                <a:cs typeface="Verdana"/>
              </a:rPr>
              <a:t> </a:t>
            </a:r>
            <a:r>
              <a:rPr sz="2000" spc="-15" dirty="0" err="1">
                <a:latin typeface="Verdana"/>
                <a:cs typeface="Verdana"/>
              </a:rPr>
              <a:t>буду</a:t>
            </a:r>
            <a:r>
              <a:rPr sz="2000" spc="-25" dirty="0" err="1">
                <a:latin typeface="Verdana"/>
                <a:cs typeface="Verdana"/>
              </a:rPr>
              <a:t>щее</a:t>
            </a:r>
            <a:r>
              <a:rPr sz="2000" spc="-20" dirty="0" smtClean="0">
                <a:latin typeface="Verdana"/>
                <a:cs typeface="Verdana"/>
              </a:rPr>
              <a:t>»</a:t>
            </a:r>
            <a:r>
              <a:rPr sz="2000" spc="-5" dirty="0" smtClean="0">
                <a:latin typeface="Verdana"/>
                <a:cs typeface="Verdana"/>
              </a:rPr>
              <a:t>.</a:t>
            </a:r>
            <a:endParaRPr lang="ru-RU" sz="2000" spc="-5" dirty="0" smtClean="0">
              <a:latin typeface="Verdana"/>
              <a:cs typeface="Verdana"/>
            </a:endParaRPr>
          </a:p>
          <a:p>
            <a:pPr marL="12700" marR="5080" algn="just">
              <a:lnSpc>
                <a:spcPct val="150100"/>
              </a:lnSpc>
              <a:spcBef>
                <a:spcPts val="500"/>
              </a:spcBef>
              <a:spcAft>
                <a:spcPts val="500"/>
              </a:spcAft>
            </a:pPr>
            <a:endParaRPr sz="1000" dirty="0">
              <a:latin typeface="Verdana"/>
              <a:cs typeface="Verdana"/>
            </a:endParaRPr>
          </a:p>
          <a:p>
            <a:pPr marL="12700" marR="476250" algn="just">
              <a:lnSpc>
                <a:spcPct val="150100"/>
              </a:lnSpc>
              <a:spcBef>
                <a:spcPts val="500"/>
              </a:spcBef>
              <a:spcAft>
                <a:spcPts val="500"/>
              </a:spcAft>
            </a:pPr>
            <a:r>
              <a:rPr sz="2000" b="1" spc="-15" dirty="0" err="1" smtClean="0">
                <a:latin typeface="Tahoma"/>
                <a:cs typeface="Tahoma"/>
              </a:rPr>
              <a:t>Разработчики</a:t>
            </a:r>
            <a:r>
              <a:rPr sz="2000" b="1" spc="-15" dirty="0">
                <a:latin typeface="Tahoma"/>
                <a:cs typeface="Tahoma"/>
              </a:rPr>
              <a:t>: </a:t>
            </a:r>
            <a:r>
              <a:rPr sz="2000" spc="-60" dirty="0">
                <a:latin typeface="Verdana"/>
                <a:cs typeface="Verdana"/>
              </a:rPr>
              <a:t>Министерство просвещения </a:t>
            </a:r>
            <a:r>
              <a:rPr sz="2000" spc="-50" dirty="0">
                <a:latin typeface="Verdana"/>
                <a:cs typeface="Verdana"/>
              </a:rPr>
              <a:t>Российской </a:t>
            </a:r>
            <a:r>
              <a:rPr sz="2000" spc="-20" dirty="0">
                <a:latin typeface="Verdana"/>
                <a:cs typeface="Verdana"/>
              </a:rPr>
              <a:t>Федерации, </a:t>
            </a:r>
            <a:r>
              <a:rPr sz="2000" spc="-15" dirty="0">
                <a:latin typeface="Verdana"/>
                <a:cs typeface="Verdana"/>
              </a:rPr>
              <a:t> </a:t>
            </a:r>
            <a:r>
              <a:rPr sz="2000" spc="-30" dirty="0">
                <a:latin typeface="Verdana"/>
                <a:cs typeface="Verdana"/>
              </a:rPr>
              <a:t>Фон</a:t>
            </a:r>
            <a:r>
              <a:rPr sz="2000" spc="-5" dirty="0">
                <a:latin typeface="Verdana"/>
                <a:cs typeface="Verdana"/>
              </a:rPr>
              <a:t>д</a:t>
            </a:r>
            <a:r>
              <a:rPr sz="2000" spc="-95" dirty="0">
                <a:latin typeface="Verdana"/>
                <a:cs typeface="Verdana"/>
              </a:rPr>
              <a:t> </a:t>
            </a:r>
            <a:r>
              <a:rPr sz="2000" spc="-60" dirty="0">
                <a:latin typeface="Verdana"/>
                <a:cs typeface="Verdana"/>
              </a:rPr>
              <a:t>Г</a:t>
            </a:r>
            <a:r>
              <a:rPr sz="2000" spc="-50" dirty="0">
                <a:latin typeface="Verdana"/>
                <a:cs typeface="Verdana"/>
              </a:rPr>
              <a:t>ум</a:t>
            </a:r>
            <a:r>
              <a:rPr sz="2000" spc="-55" dirty="0">
                <a:latin typeface="Verdana"/>
                <a:cs typeface="Verdana"/>
              </a:rPr>
              <a:t>а</a:t>
            </a:r>
            <a:r>
              <a:rPr sz="2000" spc="-50" dirty="0">
                <a:latin typeface="Verdana"/>
                <a:cs typeface="Verdana"/>
              </a:rPr>
              <a:t>н</a:t>
            </a:r>
            <a:r>
              <a:rPr sz="2000" spc="-55" dirty="0">
                <a:latin typeface="Verdana"/>
                <a:cs typeface="Verdana"/>
              </a:rPr>
              <a:t>итар</a:t>
            </a:r>
            <a:r>
              <a:rPr sz="2000" spc="-50" dirty="0">
                <a:latin typeface="Verdana"/>
                <a:cs typeface="Verdana"/>
              </a:rPr>
              <a:t>ны</a:t>
            </a:r>
            <a:r>
              <a:rPr sz="2000" spc="-5" dirty="0">
                <a:latin typeface="Verdana"/>
                <a:cs typeface="Verdana"/>
              </a:rPr>
              <a:t>х</a:t>
            </a:r>
            <a:r>
              <a:rPr sz="2000" spc="-90" dirty="0">
                <a:latin typeface="Verdana"/>
                <a:cs typeface="Verdana"/>
              </a:rPr>
              <a:t> </a:t>
            </a:r>
            <a:r>
              <a:rPr sz="2000" spc="-55" dirty="0">
                <a:latin typeface="Verdana"/>
                <a:cs typeface="Verdana"/>
              </a:rPr>
              <a:t>Пр</a:t>
            </a:r>
            <a:r>
              <a:rPr sz="2000" spc="-50" dirty="0">
                <a:latin typeface="Verdana"/>
                <a:cs typeface="Verdana"/>
              </a:rPr>
              <a:t>о</a:t>
            </a:r>
            <a:r>
              <a:rPr sz="2000" spc="-60" dirty="0">
                <a:latin typeface="Verdana"/>
                <a:cs typeface="Verdana"/>
              </a:rPr>
              <a:t>е</a:t>
            </a:r>
            <a:r>
              <a:rPr sz="2000" spc="-50" dirty="0">
                <a:latin typeface="Verdana"/>
                <a:cs typeface="Verdana"/>
              </a:rPr>
              <a:t>к</a:t>
            </a:r>
            <a:r>
              <a:rPr sz="2000" spc="-55" dirty="0">
                <a:latin typeface="Verdana"/>
                <a:cs typeface="Verdana"/>
              </a:rPr>
              <a:t>т</a:t>
            </a:r>
            <a:r>
              <a:rPr sz="2000" spc="-50" dirty="0">
                <a:latin typeface="Verdana"/>
                <a:cs typeface="Verdana"/>
              </a:rPr>
              <a:t>о</a:t>
            </a:r>
            <a:r>
              <a:rPr sz="2000" spc="-5" dirty="0">
                <a:latin typeface="Verdana"/>
                <a:cs typeface="Verdana"/>
              </a:rPr>
              <a:t>в</a:t>
            </a:r>
            <a:r>
              <a:rPr sz="2000" spc="-110" dirty="0">
                <a:latin typeface="Verdana"/>
                <a:cs typeface="Verdana"/>
              </a:rPr>
              <a:t> </a:t>
            </a:r>
            <a:r>
              <a:rPr sz="2000" spc="-70" dirty="0">
                <a:latin typeface="Verdana"/>
                <a:cs typeface="Verdana"/>
              </a:rPr>
              <a:t>(</a:t>
            </a:r>
            <a:r>
              <a:rPr sz="2000" spc="-65" dirty="0">
                <a:latin typeface="Verdana"/>
                <a:cs typeface="Verdana"/>
              </a:rPr>
              <a:t>Ф</a:t>
            </a:r>
            <a:r>
              <a:rPr sz="2000" spc="-70" dirty="0">
                <a:latin typeface="Verdana"/>
                <a:cs typeface="Verdana"/>
              </a:rPr>
              <a:t>е</a:t>
            </a:r>
            <a:r>
              <a:rPr sz="2000" spc="-65" dirty="0">
                <a:latin typeface="Verdana"/>
                <a:cs typeface="Verdana"/>
              </a:rPr>
              <a:t>д</a:t>
            </a:r>
            <a:r>
              <a:rPr sz="2000" spc="-70" dirty="0">
                <a:latin typeface="Verdana"/>
                <a:cs typeface="Verdana"/>
              </a:rPr>
              <a:t>е</a:t>
            </a:r>
            <a:r>
              <a:rPr sz="2000" spc="-65" dirty="0">
                <a:latin typeface="Verdana"/>
                <a:cs typeface="Verdana"/>
              </a:rPr>
              <a:t>ра</a:t>
            </a:r>
            <a:r>
              <a:rPr sz="2000" spc="-50" dirty="0">
                <a:latin typeface="Verdana"/>
                <a:cs typeface="Verdana"/>
              </a:rPr>
              <a:t>л</a:t>
            </a:r>
            <a:r>
              <a:rPr sz="2000" spc="-65" dirty="0">
                <a:latin typeface="Verdana"/>
                <a:cs typeface="Verdana"/>
              </a:rPr>
              <a:t>ь</a:t>
            </a:r>
            <a:r>
              <a:rPr sz="2000" spc="-50" dirty="0">
                <a:latin typeface="Verdana"/>
                <a:cs typeface="Verdana"/>
              </a:rPr>
              <a:t>ны</a:t>
            </a:r>
            <a:r>
              <a:rPr sz="2000" spc="-5" dirty="0">
                <a:latin typeface="Verdana"/>
                <a:cs typeface="Verdana"/>
              </a:rPr>
              <a:t>й</a:t>
            </a:r>
            <a:r>
              <a:rPr sz="2000" spc="-75" dirty="0">
                <a:latin typeface="Verdana"/>
                <a:cs typeface="Verdana"/>
              </a:rPr>
              <a:t> </a:t>
            </a:r>
            <a:r>
              <a:rPr sz="2000" spc="-50" dirty="0">
                <a:latin typeface="Verdana"/>
                <a:cs typeface="Verdana"/>
              </a:rPr>
              <a:t>оп</a:t>
            </a:r>
            <a:r>
              <a:rPr sz="2000" spc="-60" dirty="0">
                <a:latin typeface="Verdana"/>
                <a:cs typeface="Verdana"/>
              </a:rPr>
              <a:t>е</a:t>
            </a:r>
            <a:r>
              <a:rPr sz="2000" spc="-55" dirty="0">
                <a:latin typeface="Verdana"/>
                <a:cs typeface="Verdana"/>
              </a:rPr>
              <a:t>рат</a:t>
            </a:r>
            <a:r>
              <a:rPr sz="2000" spc="-50" dirty="0">
                <a:latin typeface="Verdana"/>
                <a:cs typeface="Verdana"/>
              </a:rPr>
              <a:t>о</a:t>
            </a:r>
            <a:r>
              <a:rPr sz="2000" spc="-5" dirty="0">
                <a:latin typeface="Verdana"/>
                <a:cs typeface="Verdana"/>
              </a:rPr>
              <a:t>р</a:t>
            </a:r>
            <a:r>
              <a:rPr sz="2000" spc="-70" dirty="0">
                <a:latin typeface="Verdana"/>
                <a:cs typeface="Verdana"/>
              </a:rPr>
              <a:t> </a:t>
            </a:r>
            <a:r>
              <a:rPr sz="2000" spc="-35" dirty="0">
                <a:latin typeface="Verdana"/>
                <a:cs typeface="Verdana"/>
              </a:rPr>
              <a:t>В</a:t>
            </a:r>
            <a:r>
              <a:rPr sz="2000" spc="-30" dirty="0">
                <a:latin typeface="Verdana"/>
                <a:cs typeface="Verdana"/>
              </a:rPr>
              <a:t>с</a:t>
            </a:r>
            <a:r>
              <a:rPr sz="2000" spc="-35" dirty="0">
                <a:latin typeface="Verdana"/>
                <a:cs typeface="Verdana"/>
              </a:rPr>
              <a:t>е</a:t>
            </a:r>
            <a:r>
              <a:rPr sz="2000" spc="-30" dirty="0">
                <a:latin typeface="Verdana"/>
                <a:cs typeface="Verdana"/>
              </a:rPr>
              <a:t>росс</a:t>
            </a:r>
            <a:r>
              <a:rPr sz="2000" spc="-35" dirty="0">
                <a:latin typeface="Verdana"/>
                <a:cs typeface="Verdana"/>
              </a:rPr>
              <a:t>ий</a:t>
            </a:r>
            <a:r>
              <a:rPr sz="2000" spc="-45" dirty="0">
                <a:latin typeface="Verdana"/>
                <a:cs typeface="Verdana"/>
              </a:rPr>
              <a:t>с</a:t>
            </a:r>
            <a:r>
              <a:rPr sz="2000" spc="-30" dirty="0">
                <a:latin typeface="Verdana"/>
                <a:cs typeface="Verdana"/>
              </a:rPr>
              <a:t>ко</a:t>
            </a:r>
            <a:r>
              <a:rPr sz="2000" spc="-40" dirty="0">
                <a:latin typeface="Verdana"/>
                <a:cs typeface="Verdana"/>
              </a:rPr>
              <a:t>г</a:t>
            </a:r>
            <a:r>
              <a:rPr sz="2000" spc="-5" dirty="0">
                <a:latin typeface="Verdana"/>
                <a:cs typeface="Verdana"/>
              </a:rPr>
              <a:t>о  </a:t>
            </a:r>
            <a:r>
              <a:rPr sz="2000" spc="-65" dirty="0">
                <a:latin typeface="Verdana"/>
                <a:cs typeface="Verdana"/>
              </a:rPr>
              <a:t>про</a:t>
            </a:r>
            <a:r>
              <a:rPr sz="2000" spc="-70" dirty="0">
                <a:latin typeface="Verdana"/>
                <a:cs typeface="Verdana"/>
              </a:rPr>
              <a:t>е</a:t>
            </a:r>
            <a:r>
              <a:rPr sz="2000" spc="-65" dirty="0">
                <a:latin typeface="Verdana"/>
                <a:cs typeface="Verdana"/>
              </a:rPr>
              <a:t>кт</a:t>
            </a:r>
            <a:r>
              <a:rPr sz="2000" spc="-5" dirty="0">
                <a:latin typeface="Verdana"/>
                <a:cs typeface="Verdana"/>
              </a:rPr>
              <a:t>а</a:t>
            </a:r>
            <a:r>
              <a:rPr sz="2000" spc="-105" dirty="0">
                <a:latin typeface="Verdana"/>
                <a:cs typeface="Verdana"/>
              </a:rPr>
              <a:t> </a:t>
            </a:r>
            <a:r>
              <a:rPr sz="2000" spc="-100" dirty="0">
                <a:latin typeface="Verdana"/>
                <a:cs typeface="Verdana"/>
              </a:rPr>
              <a:t>«</a:t>
            </a:r>
            <a:r>
              <a:rPr sz="2000" spc="-105" dirty="0">
                <a:latin typeface="Verdana"/>
                <a:cs typeface="Verdana"/>
              </a:rPr>
              <a:t>Би</a:t>
            </a:r>
            <a:r>
              <a:rPr sz="2000" spc="-100" dirty="0">
                <a:latin typeface="Verdana"/>
                <a:cs typeface="Verdana"/>
              </a:rPr>
              <a:t>л</a:t>
            </a:r>
            <a:r>
              <a:rPr sz="2000" spc="-105" dirty="0">
                <a:latin typeface="Verdana"/>
                <a:cs typeface="Verdana"/>
              </a:rPr>
              <a:t>е</a:t>
            </a:r>
            <a:r>
              <a:rPr sz="2000" spc="-5" dirty="0">
                <a:latin typeface="Verdana"/>
                <a:cs typeface="Verdana"/>
              </a:rPr>
              <a:t>т</a:t>
            </a:r>
            <a:r>
              <a:rPr sz="2000" spc="-215" dirty="0">
                <a:latin typeface="Verdana"/>
                <a:cs typeface="Verdana"/>
              </a:rPr>
              <a:t> </a:t>
            </a:r>
            <a:r>
              <a:rPr sz="2000" spc="-5" dirty="0">
                <a:latin typeface="Verdana"/>
                <a:cs typeface="Verdana"/>
              </a:rPr>
              <a:t>в</a:t>
            </a:r>
            <a:r>
              <a:rPr sz="2000" spc="-170" dirty="0">
                <a:latin typeface="Verdana"/>
                <a:cs typeface="Verdana"/>
              </a:rPr>
              <a:t> </a:t>
            </a:r>
            <a:r>
              <a:rPr sz="2000" spc="-25" dirty="0" err="1">
                <a:latin typeface="Verdana"/>
                <a:cs typeface="Verdana"/>
              </a:rPr>
              <a:t>б</a:t>
            </a:r>
            <a:r>
              <a:rPr sz="2000" spc="-30" dirty="0" err="1">
                <a:latin typeface="Verdana"/>
                <a:cs typeface="Verdana"/>
              </a:rPr>
              <a:t>удущ</a:t>
            </a:r>
            <a:r>
              <a:rPr sz="2000" spc="-35" dirty="0" err="1">
                <a:latin typeface="Verdana"/>
                <a:cs typeface="Verdana"/>
              </a:rPr>
              <a:t>ее</a:t>
            </a:r>
            <a:r>
              <a:rPr sz="2000" spc="-15" dirty="0" smtClean="0">
                <a:latin typeface="Verdana"/>
                <a:cs typeface="Verdana"/>
              </a:rPr>
              <a:t>»</a:t>
            </a:r>
            <a:r>
              <a:rPr sz="2000" spc="-25" dirty="0" smtClean="0">
                <a:latin typeface="Verdana"/>
                <a:cs typeface="Verdana"/>
              </a:rPr>
              <a:t>)</a:t>
            </a:r>
            <a:r>
              <a:rPr sz="2000" spc="-5" dirty="0" smtClean="0">
                <a:latin typeface="Verdana"/>
                <a:cs typeface="Verdana"/>
              </a:rPr>
              <a:t>.</a:t>
            </a:r>
            <a:endParaRPr lang="ru-RU" sz="2000" spc="-5" dirty="0" smtClean="0">
              <a:latin typeface="Verdana"/>
              <a:cs typeface="Verdana"/>
            </a:endParaRPr>
          </a:p>
          <a:p>
            <a:pPr marL="12700" marR="476250" algn="just">
              <a:lnSpc>
                <a:spcPct val="150100"/>
              </a:lnSpc>
              <a:spcBef>
                <a:spcPts val="500"/>
              </a:spcBef>
              <a:spcAft>
                <a:spcPts val="500"/>
              </a:spcAft>
            </a:pPr>
            <a:endParaRPr sz="1100" dirty="0">
              <a:latin typeface="Verdana"/>
              <a:cs typeface="Verdana"/>
            </a:endParaRPr>
          </a:p>
          <a:p>
            <a:pPr marL="12700" algn="just">
              <a:lnSpc>
                <a:spcPct val="150000"/>
              </a:lnSpc>
              <a:spcBef>
                <a:spcPts val="500"/>
              </a:spcBef>
              <a:spcAft>
                <a:spcPts val="500"/>
              </a:spcAft>
            </a:pPr>
            <a:r>
              <a:rPr sz="2000" b="1" spc="-25" dirty="0" err="1" smtClean="0">
                <a:latin typeface="Tahoma"/>
                <a:cs typeface="Tahoma"/>
              </a:rPr>
              <a:t>Информационные</a:t>
            </a:r>
            <a:r>
              <a:rPr sz="2000" b="1" spc="-5" dirty="0" smtClean="0">
                <a:latin typeface="Tahoma"/>
                <a:cs typeface="Tahoma"/>
              </a:rPr>
              <a:t> </a:t>
            </a:r>
            <a:r>
              <a:rPr sz="2000" b="1" spc="-5" dirty="0">
                <a:latin typeface="Tahoma"/>
                <a:cs typeface="Tahoma"/>
              </a:rPr>
              <a:t>и</a:t>
            </a:r>
            <a:r>
              <a:rPr sz="2000" b="1" spc="-10" dirty="0">
                <a:latin typeface="Tahoma"/>
                <a:cs typeface="Tahoma"/>
              </a:rPr>
              <a:t> </a:t>
            </a:r>
            <a:r>
              <a:rPr sz="2000" b="1" spc="-40" dirty="0">
                <a:latin typeface="Tahoma"/>
                <a:cs typeface="Tahoma"/>
              </a:rPr>
              <a:t>методические</a:t>
            </a:r>
            <a:r>
              <a:rPr sz="2000" b="1" spc="-30" dirty="0">
                <a:latin typeface="Tahoma"/>
                <a:cs typeface="Tahoma"/>
              </a:rPr>
              <a:t> </a:t>
            </a:r>
            <a:r>
              <a:rPr sz="2000" b="1" spc="-25" dirty="0">
                <a:latin typeface="Tahoma"/>
                <a:cs typeface="Tahoma"/>
              </a:rPr>
              <a:t>материалы</a:t>
            </a:r>
            <a:r>
              <a:rPr sz="2000" b="1" spc="5" dirty="0">
                <a:latin typeface="Tahoma"/>
                <a:cs typeface="Tahoma"/>
              </a:rPr>
              <a:t> </a:t>
            </a:r>
            <a:r>
              <a:rPr sz="2000" spc="-60" dirty="0">
                <a:latin typeface="Verdana"/>
                <a:cs typeface="Verdana"/>
              </a:rPr>
              <a:t>доступны</a:t>
            </a:r>
            <a:r>
              <a:rPr sz="2000" spc="-200" dirty="0">
                <a:latin typeface="Verdana"/>
                <a:cs typeface="Verdana"/>
              </a:rPr>
              <a:t> </a:t>
            </a:r>
            <a:r>
              <a:rPr sz="2000" spc="-15" dirty="0">
                <a:latin typeface="Verdana"/>
                <a:cs typeface="Verdana"/>
              </a:rPr>
              <a:t>на</a:t>
            </a:r>
            <a:r>
              <a:rPr sz="2000" spc="-150" dirty="0">
                <a:latin typeface="Verdana"/>
                <a:cs typeface="Verdana"/>
              </a:rPr>
              <a:t> </a:t>
            </a:r>
            <a:r>
              <a:rPr sz="2000" spc="-45" dirty="0" err="1">
                <a:latin typeface="Verdana"/>
                <a:cs typeface="Verdana"/>
              </a:rPr>
              <a:t>сайте</a:t>
            </a:r>
            <a:r>
              <a:rPr sz="2000" spc="-185" dirty="0">
                <a:latin typeface="Verdana"/>
                <a:cs typeface="Verdana"/>
              </a:rPr>
              <a:t> </a:t>
            </a:r>
            <a:r>
              <a:rPr sz="2000" spc="-15" dirty="0" err="1" smtClean="0">
                <a:latin typeface="Verdana"/>
                <a:cs typeface="Verdana"/>
              </a:rPr>
              <a:t>проекта</a:t>
            </a:r>
            <a:r>
              <a:rPr lang="ru-RU" sz="2000" spc="-15" dirty="0" smtClean="0">
                <a:latin typeface="Verdana"/>
                <a:cs typeface="Verdana"/>
              </a:rPr>
              <a:t> </a:t>
            </a:r>
            <a:r>
              <a:rPr sz="2000" spc="-95" dirty="0" smtClean="0">
                <a:latin typeface="Verdana"/>
                <a:cs typeface="Verdana"/>
              </a:rPr>
              <a:t>«</a:t>
            </a:r>
            <a:r>
              <a:rPr sz="2000" spc="-95" dirty="0" err="1" smtClean="0">
                <a:latin typeface="Verdana"/>
                <a:cs typeface="Verdana"/>
              </a:rPr>
              <a:t>Билет</a:t>
            </a:r>
            <a:r>
              <a:rPr sz="2000" spc="-185" dirty="0" smtClean="0">
                <a:latin typeface="Verdana"/>
                <a:cs typeface="Verdana"/>
              </a:rPr>
              <a:t> </a:t>
            </a:r>
            <a:r>
              <a:rPr sz="2000" spc="-5" dirty="0">
                <a:latin typeface="Verdana"/>
                <a:cs typeface="Verdana"/>
              </a:rPr>
              <a:t>в</a:t>
            </a:r>
            <a:r>
              <a:rPr sz="2000" spc="-165" dirty="0">
                <a:latin typeface="Verdana"/>
                <a:cs typeface="Verdana"/>
              </a:rPr>
              <a:t> </a:t>
            </a:r>
            <a:r>
              <a:rPr sz="2000" spc="-100" dirty="0">
                <a:latin typeface="Verdana"/>
                <a:cs typeface="Verdana"/>
              </a:rPr>
              <a:t>будущее»</a:t>
            </a:r>
            <a:r>
              <a:rPr sz="2000" spc="-155" dirty="0">
                <a:latin typeface="Verdana"/>
                <a:cs typeface="Verdana"/>
              </a:rPr>
              <a:t> </a:t>
            </a:r>
            <a:r>
              <a:rPr sz="2000" spc="-105" dirty="0">
                <a:latin typeface="Verdana"/>
                <a:cs typeface="Verdana"/>
              </a:rPr>
              <a:t>(bvbinfo.ru)</a:t>
            </a:r>
            <a:r>
              <a:rPr sz="2000" spc="-160" dirty="0">
                <a:latin typeface="Verdana"/>
                <a:cs typeface="Verdana"/>
              </a:rPr>
              <a:t> </a:t>
            </a:r>
            <a:r>
              <a:rPr sz="2000" spc="-5" dirty="0">
                <a:latin typeface="Verdana"/>
                <a:cs typeface="Verdana"/>
              </a:rPr>
              <a:t>в</a:t>
            </a:r>
            <a:r>
              <a:rPr sz="2000" spc="-160" dirty="0">
                <a:latin typeface="Verdana"/>
                <a:cs typeface="Verdana"/>
              </a:rPr>
              <a:t> </a:t>
            </a:r>
            <a:r>
              <a:rPr sz="2000" spc="-35" dirty="0">
                <a:latin typeface="Verdana"/>
                <a:cs typeface="Verdana"/>
              </a:rPr>
              <a:t>разделе</a:t>
            </a:r>
            <a:r>
              <a:rPr sz="2000" spc="-160" dirty="0">
                <a:latin typeface="Verdana"/>
                <a:cs typeface="Verdana"/>
              </a:rPr>
              <a:t> </a:t>
            </a:r>
            <a:r>
              <a:rPr sz="2000" spc="-15" dirty="0">
                <a:latin typeface="Verdana"/>
                <a:cs typeface="Verdana"/>
              </a:rPr>
              <a:t>«Профминимум».</a:t>
            </a:r>
            <a:endParaRPr sz="2000" dirty="0">
              <a:latin typeface="Verdana"/>
              <a:cs typeface="Verdan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069" y="272329"/>
            <a:ext cx="1995368" cy="1520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79070" y="179831"/>
            <a:ext cx="12012928" cy="6678162"/>
            <a:chOff x="179070" y="179831"/>
            <a:chExt cx="12012928" cy="6678162"/>
          </a:xfrm>
        </p:grpSpPr>
        <p:sp>
          <p:nvSpPr>
            <p:cNvPr id="4" name="object 4"/>
            <p:cNvSpPr/>
            <p:nvPr/>
          </p:nvSpPr>
          <p:spPr>
            <a:xfrm>
              <a:off x="179070" y="179831"/>
              <a:ext cx="11833860" cy="5213350"/>
            </a:xfrm>
            <a:custGeom>
              <a:avLst/>
              <a:gdLst/>
              <a:ahLst/>
              <a:cxnLst/>
              <a:rect l="l" t="t" r="r" b="b"/>
              <a:pathLst>
                <a:path w="11833860" h="5213350">
                  <a:moveTo>
                    <a:pt x="11711305" y="0"/>
                  </a:moveTo>
                  <a:lnTo>
                    <a:pt x="122605" y="0"/>
                  </a:lnTo>
                  <a:lnTo>
                    <a:pt x="74879" y="9651"/>
                  </a:lnTo>
                  <a:lnTo>
                    <a:pt x="35902" y="35941"/>
                  </a:lnTo>
                  <a:lnTo>
                    <a:pt x="9639" y="74802"/>
                  </a:lnTo>
                  <a:lnTo>
                    <a:pt x="0" y="122554"/>
                  </a:lnTo>
                  <a:lnTo>
                    <a:pt x="0" y="5090287"/>
                  </a:lnTo>
                  <a:lnTo>
                    <a:pt x="9639" y="5138039"/>
                  </a:lnTo>
                  <a:lnTo>
                    <a:pt x="35902" y="5176901"/>
                  </a:lnTo>
                  <a:lnTo>
                    <a:pt x="74879" y="5203190"/>
                  </a:lnTo>
                  <a:lnTo>
                    <a:pt x="122605" y="5212842"/>
                  </a:lnTo>
                  <a:lnTo>
                    <a:pt x="11711305" y="5212842"/>
                  </a:lnTo>
                  <a:lnTo>
                    <a:pt x="11759057" y="5203190"/>
                  </a:lnTo>
                  <a:lnTo>
                    <a:pt x="11797919" y="5176901"/>
                  </a:lnTo>
                  <a:lnTo>
                    <a:pt x="11824208" y="5138039"/>
                  </a:lnTo>
                  <a:lnTo>
                    <a:pt x="11833860" y="5090287"/>
                  </a:lnTo>
                  <a:lnTo>
                    <a:pt x="11833860" y="122554"/>
                  </a:lnTo>
                  <a:lnTo>
                    <a:pt x="11824208" y="74802"/>
                  </a:lnTo>
                  <a:lnTo>
                    <a:pt x="11797919" y="35941"/>
                  </a:lnTo>
                  <a:lnTo>
                    <a:pt x="11759057" y="9651"/>
                  </a:lnTo>
                  <a:lnTo>
                    <a:pt x="1171130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77199" y="3124200"/>
              <a:ext cx="4114799" cy="373379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79070" y="5750052"/>
              <a:ext cx="11833860" cy="954405"/>
            </a:xfrm>
            <a:custGeom>
              <a:avLst/>
              <a:gdLst/>
              <a:ahLst/>
              <a:cxnLst/>
              <a:rect l="l" t="t" r="r" b="b"/>
              <a:pathLst>
                <a:path w="11833860" h="954404">
                  <a:moveTo>
                    <a:pt x="11700383" y="0"/>
                  </a:moveTo>
                  <a:lnTo>
                    <a:pt x="133515" y="0"/>
                  </a:lnTo>
                  <a:lnTo>
                    <a:pt x="91313" y="6807"/>
                  </a:lnTo>
                  <a:lnTo>
                    <a:pt x="54660" y="25755"/>
                  </a:lnTo>
                  <a:lnTo>
                    <a:pt x="25755" y="54660"/>
                  </a:lnTo>
                  <a:lnTo>
                    <a:pt x="6807" y="91313"/>
                  </a:lnTo>
                  <a:lnTo>
                    <a:pt x="0" y="133515"/>
                  </a:lnTo>
                  <a:lnTo>
                    <a:pt x="0" y="820508"/>
                  </a:lnTo>
                  <a:lnTo>
                    <a:pt x="6807" y="862711"/>
                  </a:lnTo>
                  <a:lnTo>
                    <a:pt x="25755" y="899363"/>
                  </a:lnTo>
                  <a:lnTo>
                    <a:pt x="54660" y="928255"/>
                  </a:lnTo>
                  <a:lnTo>
                    <a:pt x="91313" y="947216"/>
                  </a:lnTo>
                  <a:lnTo>
                    <a:pt x="133515" y="954024"/>
                  </a:lnTo>
                  <a:lnTo>
                    <a:pt x="11700383" y="954024"/>
                  </a:lnTo>
                  <a:lnTo>
                    <a:pt x="11742547" y="947216"/>
                  </a:lnTo>
                  <a:lnTo>
                    <a:pt x="11779250" y="928255"/>
                  </a:lnTo>
                  <a:lnTo>
                    <a:pt x="11808079" y="899363"/>
                  </a:lnTo>
                  <a:lnTo>
                    <a:pt x="11827002" y="862711"/>
                  </a:lnTo>
                  <a:lnTo>
                    <a:pt x="11833860" y="820508"/>
                  </a:lnTo>
                  <a:lnTo>
                    <a:pt x="11833860" y="133515"/>
                  </a:lnTo>
                  <a:lnTo>
                    <a:pt x="11827002" y="91313"/>
                  </a:lnTo>
                  <a:lnTo>
                    <a:pt x="11808079" y="54660"/>
                  </a:lnTo>
                  <a:lnTo>
                    <a:pt x="11779250" y="25755"/>
                  </a:lnTo>
                  <a:lnTo>
                    <a:pt x="11742547" y="6807"/>
                  </a:lnTo>
                  <a:lnTo>
                    <a:pt x="1170038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597896" y="512063"/>
              <a:ext cx="1004569" cy="1005205"/>
            </a:xfrm>
            <a:custGeom>
              <a:avLst/>
              <a:gdLst/>
              <a:ahLst/>
              <a:cxnLst/>
              <a:rect l="l" t="t" r="r" b="b"/>
              <a:pathLst>
                <a:path w="1004570" h="1005205">
                  <a:moveTo>
                    <a:pt x="502157" y="0"/>
                  </a:moveTo>
                  <a:lnTo>
                    <a:pt x="453771" y="2286"/>
                  </a:lnTo>
                  <a:lnTo>
                    <a:pt x="406780" y="9016"/>
                  </a:lnTo>
                  <a:lnTo>
                    <a:pt x="361187" y="20065"/>
                  </a:lnTo>
                  <a:lnTo>
                    <a:pt x="317373" y="35178"/>
                  </a:lnTo>
                  <a:lnTo>
                    <a:pt x="275462" y="53975"/>
                  </a:lnTo>
                  <a:lnTo>
                    <a:pt x="235711" y="76453"/>
                  </a:lnTo>
                  <a:lnTo>
                    <a:pt x="198247" y="102362"/>
                  </a:lnTo>
                  <a:lnTo>
                    <a:pt x="163449" y="131572"/>
                  </a:lnTo>
                  <a:lnTo>
                    <a:pt x="131445" y="163575"/>
                  </a:lnTo>
                  <a:lnTo>
                    <a:pt x="102361" y="198500"/>
                  </a:lnTo>
                  <a:lnTo>
                    <a:pt x="76453" y="235965"/>
                  </a:lnTo>
                  <a:lnTo>
                    <a:pt x="53975" y="275716"/>
                  </a:lnTo>
                  <a:lnTo>
                    <a:pt x="35051" y="317626"/>
                  </a:lnTo>
                  <a:lnTo>
                    <a:pt x="20065" y="361441"/>
                  </a:lnTo>
                  <a:lnTo>
                    <a:pt x="9017" y="407035"/>
                  </a:lnTo>
                  <a:lnTo>
                    <a:pt x="2285" y="454151"/>
                  </a:lnTo>
                  <a:lnTo>
                    <a:pt x="0" y="502538"/>
                  </a:lnTo>
                  <a:lnTo>
                    <a:pt x="2285" y="550926"/>
                  </a:lnTo>
                  <a:lnTo>
                    <a:pt x="9017" y="598043"/>
                  </a:lnTo>
                  <a:lnTo>
                    <a:pt x="20065" y="643636"/>
                  </a:lnTo>
                  <a:lnTo>
                    <a:pt x="35051" y="687451"/>
                  </a:lnTo>
                  <a:lnTo>
                    <a:pt x="53975" y="729361"/>
                  </a:lnTo>
                  <a:lnTo>
                    <a:pt x="76453" y="769112"/>
                  </a:lnTo>
                  <a:lnTo>
                    <a:pt x="102361" y="806576"/>
                  </a:lnTo>
                  <a:lnTo>
                    <a:pt x="131445" y="841501"/>
                  </a:lnTo>
                  <a:lnTo>
                    <a:pt x="163449" y="873506"/>
                  </a:lnTo>
                  <a:lnTo>
                    <a:pt x="198247" y="902715"/>
                  </a:lnTo>
                  <a:lnTo>
                    <a:pt x="235711" y="928624"/>
                  </a:lnTo>
                  <a:lnTo>
                    <a:pt x="275462" y="951102"/>
                  </a:lnTo>
                  <a:lnTo>
                    <a:pt x="317373" y="969899"/>
                  </a:lnTo>
                  <a:lnTo>
                    <a:pt x="361187" y="985012"/>
                  </a:lnTo>
                  <a:lnTo>
                    <a:pt x="406780" y="996061"/>
                  </a:lnTo>
                  <a:lnTo>
                    <a:pt x="453771" y="1002791"/>
                  </a:lnTo>
                  <a:lnTo>
                    <a:pt x="502157" y="1005077"/>
                  </a:lnTo>
                  <a:lnTo>
                    <a:pt x="550545" y="1002791"/>
                  </a:lnTo>
                  <a:lnTo>
                    <a:pt x="597534" y="996061"/>
                  </a:lnTo>
                  <a:lnTo>
                    <a:pt x="643127" y="985012"/>
                  </a:lnTo>
                  <a:lnTo>
                    <a:pt x="686943" y="969899"/>
                  </a:lnTo>
                  <a:lnTo>
                    <a:pt x="728852" y="951102"/>
                  </a:lnTo>
                  <a:lnTo>
                    <a:pt x="768603" y="928624"/>
                  </a:lnTo>
                  <a:lnTo>
                    <a:pt x="806069" y="902715"/>
                  </a:lnTo>
                  <a:lnTo>
                    <a:pt x="840867" y="873506"/>
                  </a:lnTo>
                  <a:lnTo>
                    <a:pt x="872871" y="841501"/>
                  </a:lnTo>
                  <a:lnTo>
                    <a:pt x="901953" y="806576"/>
                  </a:lnTo>
                  <a:lnTo>
                    <a:pt x="927861" y="769112"/>
                  </a:lnTo>
                  <a:lnTo>
                    <a:pt x="950340" y="729361"/>
                  </a:lnTo>
                  <a:lnTo>
                    <a:pt x="969263" y="687451"/>
                  </a:lnTo>
                  <a:lnTo>
                    <a:pt x="984250" y="643636"/>
                  </a:lnTo>
                  <a:lnTo>
                    <a:pt x="995299" y="598043"/>
                  </a:lnTo>
                  <a:lnTo>
                    <a:pt x="1002029" y="550926"/>
                  </a:lnTo>
                  <a:lnTo>
                    <a:pt x="1004315" y="502538"/>
                  </a:lnTo>
                  <a:lnTo>
                    <a:pt x="1002029" y="454151"/>
                  </a:lnTo>
                  <a:lnTo>
                    <a:pt x="995299" y="407035"/>
                  </a:lnTo>
                  <a:lnTo>
                    <a:pt x="984250" y="361441"/>
                  </a:lnTo>
                  <a:lnTo>
                    <a:pt x="969263" y="317626"/>
                  </a:lnTo>
                  <a:lnTo>
                    <a:pt x="950340" y="275716"/>
                  </a:lnTo>
                  <a:lnTo>
                    <a:pt x="927861" y="235965"/>
                  </a:lnTo>
                  <a:lnTo>
                    <a:pt x="901953" y="198500"/>
                  </a:lnTo>
                  <a:lnTo>
                    <a:pt x="872871" y="163575"/>
                  </a:lnTo>
                  <a:lnTo>
                    <a:pt x="840867" y="131572"/>
                  </a:lnTo>
                  <a:lnTo>
                    <a:pt x="806069" y="102362"/>
                  </a:lnTo>
                  <a:lnTo>
                    <a:pt x="768603" y="76453"/>
                  </a:lnTo>
                  <a:lnTo>
                    <a:pt x="728852" y="53975"/>
                  </a:lnTo>
                  <a:lnTo>
                    <a:pt x="686943" y="35178"/>
                  </a:lnTo>
                  <a:lnTo>
                    <a:pt x="643127" y="20065"/>
                  </a:lnTo>
                  <a:lnTo>
                    <a:pt x="597534" y="9016"/>
                  </a:lnTo>
                  <a:lnTo>
                    <a:pt x="550545" y="2286"/>
                  </a:lnTo>
                  <a:lnTo>
                    <a:pt x="502157" y="0"/>
                  </a:lnTo>
                  <a:close/>
                </a:path>
              </a:pathLst>
            </a:custGeom>
            <a:solidFill>
              <a:srgbClr val="B99B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968989" y="912876"/>
              <a:ext cx="63500" cy="86995"/>
            </a:xfrm>
            <a:custGeom>
              <a:avLst/>
              <a:gdLst/>
              <a:ahLst/>
              <a:cxnLst/>
              <a:rect l="l" t="t" r="r" b="b"/>
              <a:pathLst>
                <a:path w="63500" h="86994">
                  <a:moveTo>
                    <a:pt x="63245" y="0"/>
                  </a:moveTo>
                  <a:lnTo>
                    <a:pt x="17271" y="0"/>
                  </a:lnTo>
                  <a:lnTo>
                    <a:pt x="0" y="86233"/>
                  </a:lnTo>
                  <a:lnTo>
                    <a:pt x="0" y="86868"/>
                  </a:lnTo>
                  <a:lnTo>
                    <a:pt x="11429" y="86868"/>
                  </a:lnTo>
                  <a:lnTo>
                    <a:pt x="26669" y="11429"/>
                  </a:lnTo>
                  <a:lnTo>
                    <a:pt x="52069" y="11429"/>
                  </a:lnTo>
                  <a:lnTo>
                    <a:pt x="52069" y="86868"/>
                  </a:lnTo>
                  <a:lnTo>
                    <a:pt x="63245" y="86868"/>
                  </a:lnTo>
                  <a:lnTo>
                    <a:pt x="63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63477" y="912876"/>
              <a:ext cx="135635" cy="86867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0854689" y="1029462"/>
              <a:ext cx="70485" cy="87630"/>
            </a:xfrm>
            <a:custGeom>
              <a:avLst/>
              <a:gdLst/>
              <a:ahLst/>
              <a:cxnLst/>
              <a:rect l="l" t="t" r="r" b="b"/>
              <a:pathLst>
                <a:path w="70484" h="87630">
                  <a:moveTo>
                    <a:pt x="70103" y="0"/>
                  </a:moveTo>
                  <a:lnTo>
                    <a:pt x="57530" y="0"/>
                  </a:lnTo>
                  <a:lnTo>
                    <a:pt x="35051" y="44323"/>
                  </a:lnTo>
                  <a:lnTo>
                    <a:pt x="12573" y="0"/>
                  </a:lnTo>
                  <a:lnTo>
                    <a:pt x="0" y="0"/>
                  </a:lnTo>
                  <a:lnTo>
                    <a:pt x="28575" y="57023"/>
                  </a:lnTo>
                  <a:lnTo>
                    <a:pt x="13207" y="87629"/>
                  </a:lnTo>
                  <a:lnTo>
                    <a:pt x="25907" y="87629"/>
                  </a:lnTo>
                  <a:lnTo>
                    <a:pt x="701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205210" y="1029463"/>
              <a:ext cx="121920" cy="8762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668000" y="583437"/>
              <a:ext cx="864235" cy="863600"/>
            </a:xfrm>
            <a:custGeom>
              <a:avLst/>
              <a:gdLst/>
              <a:ahLst/>
              <a:cxnLst/>
              <a:rect l="l" t="t" r="r" b="b"/>
              <a:pathLst>
                <a:path w="864234" h="863600">
                  <a:moveTo>
                    <a:pt x="327660" y="522351"/>
                  </a:moveTo>
                  <a:lnTo>
                    <a:pt x="317881" y="522351"/>
                  </a:lnTo>
                  <a:lnTo>
                    <a:pt x="317881" y="446024"/>
                  </a:lnTo>
                  <a:lnTo>
                    <a:pt x="305816" y="446024"/>
                  </a:lnTo>
                  <a:lnTo>
                    <a:pt x="305816" y="457327"/>
                  </a:lnTo>
                  <a:lnTo>
                    <a:pt x="305816" y="522351"/>
                  </a:lnTo>
                  <a:lnTo>
                    <a:pt x="267716" y="522351"/>
                  </a:lnTo>
                  <a:lnTo>
                    <a:pt x="280543" y="457327"/>
                  </a:lnTo>
                  <a:lnTo>
                    <a:pt x="305816" y="457327"/>
                  </a:lnTo>
                  <a:lnTo>
                    <a:pt x="305816" y="446024"/>
                  </a:lnTo>
                  <a:lnTo>
                    <a:pt x="271653" y="446024"/>
                  </a:lnTo>
                  <a:lnTo>
                    <a:pt x="256413" y="522351"/>
                  </a:lnTo>
                  <a:lnTo>
                    <a:pt x="244602" y="522351"/>
                  </a:lnTo>
                  <a:lnTo>
                    <a:pt x="244602" y="533654"/>
                  </a:lnTo>
                  <a:lnTo>
                    <a:pt x="327660" y="533654"/>
                  </a:lnTo>
                  <a:lnTo>
                    <a:pt x="327660" y="522351"/>
                  </a:lnTo>
                  <a:close/>
                </a:path>
                <a:path w="864234" h="863600">
                  <a:moveTo>
                    <a:pt x="739140" y="450469"/>
                  </a:moveTo>
                  <a:lnTo>
                    <a:pt x="737362" y="448437"/>
                  </a:lnTo>
                  <a:lnTo>
                    <a:pt x="733425" y="443738"/>
                  </a:lnTo>
                  <a:lnTo>
                    <a:pt x="728726" y="443738"/>
                  </a:lnTo>
                  <a:lnTo>
                    <a:pt x="728726" y="454533"/>
                  </a:lnTo>
                  <a:lnTo>
                    <a:pt x="728726" y="467233"/>
                  </a:lnTo>
                  <a:lnTo>
                    <a:pt x="718947" y="467233"/>
                  </a:lnTo>
                  <a:lnTo>
                    <a:pt x="718947" y="454533"/>
                  </a:lnTo>
                  <a:lnTo>
                    <a:pt x="728726" y="454533"/>
                  </a:lnTo>
                  <a:lnTo>
                    <a:pt x="728726" y="443738"/>
                  </a:lnTo>
                  <a:lnTo>
                    <a:pt x="718947" y="443738"/>
                  </a:lnTo>
                  <a:lnTo>
                    <a:pt x="715137" y="445389"/>
                  </a:lnTo>
                  <a:lnTo>
                    <a:pt x="712470" y="448437"/>
                  </a:lnTo>
                  <a:lnTo>
                    <a:pt x="710057" y="446786"/>
                  </a:lnTo>
                  <a:lnTo>
                    <a:pt x="708787" y="446278"/>
                  </a:lnTo>
                  <a:lnTo>
                    <a:pt x="708787" y="456438"/>
                  </a:lnTo>
                  <a:lnTo>
                    <a:pt x="708787" y="467233"/>
                  </a:lnTo>
                  <a:lnTo>
                    <a:pt x="699643" y="467233"/>
                  </a:lnTo>
                  <a:lnTo>
                    <a:pt x="699643" y="456438"/>
                  </a:lnTo>
                  <a:lnTo>
                    <a:pt x="708787" y="456438"/>
                  </a:lnTo>
                  <a:lnTo>
                    <a:pt x="708787" y="446278"/>
                  </a:lnTo>
                  <a:lnTo>
                    <a:pt x="707009" y="445643"/>
                  </a:lnTo>
                  <a:lnTo>
                    <a:pt x="694563" y="445643"/>
                  </a:lnTo>
                  <a:lnTo>
                    <a:pt x="688848" y="451993"/>
                  </a:lnTo>
                  <a:lnTo>
                    <a:pt x="688848" y="478028"/>
                  </a:lnTo>
                  <a:lnTo>
                    <a:pt x="739140" y="478028"/>
                  </a:lnTo>
                  <a:lnTo>
                    <a:pt x="739140" y="467233"/>
                  </a:lnTo>
                  <a:lnTo>
                    <a:pt x="739140" y="450469"/>
                  </a:lnTo>
                  <a:close/>
                </a:path>
                <a:path w="864234" h="863600">
                  <a:moveTo>
                    <a:pt x="739140" y="329438"/>
                  </a:moveTo>
                  <a:lnTo>
                    <a:pt x="728345" y="329438"/>
                  </a:lnTo>
                  <a:lnTo>
                    <a:pt x="728345" y="352171"/>
                  </a:lnTo>
                  <a:lnTo>
                    <a:pt x="718820" y="352171"/>
                  </a:lnTo>
                  <a:lnTo>
                    <a:pt x="718820" y="332613"/>
                  </a:lnTo>
                  <a:lnTo>
                    <a:pt x="708025" y="332613"/>
                  </a:lnTo>
                  <a:lnTo>
                    <a:pt x="708025" y="352171"/>
                  </a:lnTo>
                  <a:lnTo>
                    <a:pt x="699516" y="352171"/>
                  </a:lnTo>
                  <a:lnTo>
                    <a:pt x="699516" y="329438"/>
                  </a:lnTo>
                  <a:lnTo>
                    <a:pt x="688848" y="329438"/>
                  </a:lnTo>
                  <a:lnTo>
                    <a:pt x="688848" y="362966"/>
                  </a:lnTo>
                  <a:lnTo>
                    <a:pt x="739140" y="362966"/>
                  </a:lnTo>
                  <a:lnTo>
                    <a:pt x="739140" y="329438"/>
                  </a:lnTo>
                  <a:close/>
                </a:path>
                <a:path w="864234" h="863600">
                  <a:moveTo>
                    <a:pt x="739902" y="405638"/>
                  </a:moveTo>
                  <a:lnTo>
                    <a:pt x="728916" y="385533"/>
                  </a:lnTo>
                  <a:lnTo>
                    <a:pt x="728916" y="397459"/>
                  </a:lnTo>
                  <a:lnTo>
                    <a:pt x="728853" y="413639"/>
                  </a:lnTo>
                  <a:lnTo>
                    <a:pt x="722503" y="419989"/>
                  </a:lnTo>
                  <a:lnTo>
                    <a:pt x="705485" y="419989"/>
                  </a:lnTo>
                  <a:lnTo>
                    <a:pt x="699008" y="413639"/>
                  </a:lnTo>
                  <a:lnTo>
                    <a:pt x="699008" y="397256"/>
                  </a:lnTo>
                  <a:lnTo>
                    <a:pt x="705866" y="391160"/>
                  </a:lnTo>
                  <a:lnTo>
                    <a:pt x="722503" y="391160"/>
                  </a:lnTo>
                  <a:lnTo>
                    <a:pt x="728916" y="397459"/>
                  </a:lnTo>
                  <a:lnTo>
                    <a:pt x="728916" y="385533"/>
                  </a:lnTo>
                  <a:lnTo>
                    <a:pt x="724154" y="382397"/>
                  </a:lnTo>
                  <a:lnTo>
                    <a:pt x="713994" y="380492"/>
                  </a:lnTo>
                  <a:lnTo>
                    <a:pt x="703707" y="382524"/>
                  </a:lnTo>
                  <a:lnTo>
                    <a:pt x="695452" y="387858"/>
                  </a:lnTo>
                  <a:lnTo>
                    <a:pt x="689991" y="395859"/>
                  </a:lnTo>
                  <a:lnTo>
                    <a:pt x="688086" y="405638"/>
                  </a:lnTo>
                  <a:lnTo>
                    <a:pt x="690118" y="415417"/>
                  </a:lnTo>
                  <a:lnTo>
                    <a:pt x="695706" y="423418"/>
                  </a:lnTo>
                  <a:lnTo>
                    <a:pt x="703834" y="428752"/>
                  </a:lnTo>
                  <a:lnTo>
                    <a:pt x="713994" y="430784"/>
                  </a:lnTo>
                  <a:lnTo>
                    <a:pt x="724154" y="428752"/>
                  </a:lnTo>
                  <a:lnTo>
                    <a:pt x="732409" y="423418"/>
                  </a:lnTo>
                  <a:lnTo>
                    <a:pt x="734695" y="419989"/>
                  </a:lnTo>
                  <a:lnTo>
                    <a:pt x="737870" y="415417"/>
                  </a:lnTo>
                  <a:lnTo>
                    <a:pt x="739902" y="405638"/>
                  </a:lnTo>
                  <a:close/>
                </a:path>
                <a:path w="864234" h="863600">
                  <a:moveTo>
                    <a:pt x="864108" y="431800"/>
                  </a:moveTo>
                  <a:lnTo>
                    <a:pt x="861568" y="384810"/>
                  </a:lnTo>
                  <a:lnTo>
                    <a:pt x="854075" y="339090"/>
                  </a:lnTo>
                  <a:lnTo>
                    <a:pt x="851916" y="331470"/>
                  </a:lnTo>
                  <a:lnTo>
                    <a:pt x="851916" y="431800"/>
                  </a:lnTo>
                  <a:lnTo>
                    <a:pt x="848360" y="486410"/>
                  </a:lnTo>
                  <a:lnTo>
                    <a:pt x="838073" y="538480"/>
                  </a:lnTo>
                  <a:lnTo>
                    <a:pt x="821436" y="589280"/>
                  </a:lnTo>
                  <a:lnTo>
                    <a:pt x="798957" y="636270"/>
                  </a:lnTo>
                  <a:lnTo>
                    <a:pt x="771144" y="679450"/>
                  </a:lnTo>
                  <a:lnTo>
                    <a:pt x="738251" y="718820"/>
                  </a:lnTo>
                  <a:lnTo>
                    <a:pt x="700913" y="754380"/>
                  </a:lnTo>
                  <a:lnTo>
                    <a:pt x="700913" y="520700"/>
                  </a:lnTo>
                  <a:lnTo>
                    <a:pt x="739267" y="520700"/>
                  </a:lnTo>
                  <a:lnTo>
                    <a:pt x="739267" y="510540"/>
                  </a:lnTo>
                  <a:lnTo>
                    <a:pt x="700913" y="510540"/>
                  </a:lnTo>
                  <a:lnTo>
                    <a:pt x="700913" y="496570"/>
                  </a:lnTo>
                  <a:lnTo>
                    <a:pt x="688340" y="496570"/>
                  </a:lnTo>
                  <a:lnTo>
                    <a:pt x="688340" y="764540"/>
                  </a:lnTo>
                  <a:lnTo>
                    <a:pt x="650748" y="789940"/>
                  </a:lnTo>
                  <a:lnTo>
                    <a:pt x="610362" y="812800"/>
                  </a:lnTo>
                  <a:lnTo>
                    <a:pt x="567436" y="829310"/>
                  </a:lnTo>
                  <a:lnTo>
                    <a:pt x="522478" y="842010"/>
                  </a:lnTo>
                  <a:lnTo>
                    <a:pt x="522478" y="523240"/>
                  </a:lnTo>
                  <a:lnTo>
                    <a:pt x="512699" y="523240"/>
                  </a:lnTo>
                  <a:lnTo>
                    <a:pt x="512699" y="447040"/>
                  </a:lnTo>
                  <a:lnTo>
                    <a:pt x="501396" y="447040"/>
                  </a:lnTo>
                  <a:lnTo>
                    <a:pt x="501396" y="523240"/>
                  </a:lnTo>
                  <a:lnTo>
                    <a:pt x="466598" y="523240"/>
                  </a:lnTo>
                  <a:lnTo>
                    <a:pt x="466598" y="447040"/>
                  </a:lnTo>
                  <a:lnTo>
                    <a:pt x="455041" y="447040"/>
                  </a:lnTo>
                  <a:lnTo>
                    <a:pt x="455041" y="523240"/>
                  </a:lnTo>
                  <a:lnTo>
                    <a:pt x="420116" y="523240"/>
                  </a:lnTo>
                  <a:lnTo>
                    <a:pt x="420116" y="447040"/>
                  </a:lnTo>
                  <a:lnTo>
                    <a:pt x="408686" y="447040"/>
                  </a:lnTo>
                  <a:lnTo>
                    <a:pt x="408686" y="534670"/>
                  </a:lnTo>
                  <a:lnTo>
                    <a:pt x="509905" y="534670"/>
                  </a:lnTo>
                  <a:lnTo>
                    <a:pt x="509905" y="844550"/>
                  </a:lnTo>
                  <a:lnTo>
                    <a:pt x="490728" y="848360"/>
                  </a:lnTo>
                  <a:lnTo>
                    <a:pt x="471297" y="850900"/>
                  </a:lnTo>
                  <a:lnTo>
                    <a:pt x="451612" y="852170"/>
                  </a:lnTo>
                  <a:lnTo>
                    <a:pt x="431673" y="852170"/>
                  </a:lnTo>
                  <a:lnTo>
                    <a:pt x="375666" y="848360"/>
                  </a:lnTo>
                  <a:lnTo>
                    <a:pt x="321818" y="838200"/>
                  </a:lnTo>
                  <a:lnTo>
                    <a:pt x="270637" y="820420"/>
                  </a:lnTo>
                  <a:lnTo>
                    <a:pt x="222631" y="796290"/>
                  </a:lnTo>
                  <a:lnTo>
                    <a:pt x="225806" y="789940"/>
                  </a:lnTo>
                  <a:lnTo>
                    <a:pt x="369570" y="504190"/>
                  </a:lnTo>
                  <a:lnTo>
                    <a:pt x="376301" y="491490"/>
                  </a:lnTo>
                  <a:lnTo>
                    <a:pt x="398780" y="447040"/>
                  </a:lnTo>
                  <a:lnTo>
                    <a:pt x="386207" y="447040"/>
                  </a:lnTo>
                  <a:lnTo>
                    <a:pt x="363855" y="491490"/>
                  </a:lnTo>
                  <a:lnTo>
                    <a:pt x="342138" y="447040"/>
                  </a:lnTo>
                  <a:lnTo>
                    <a:pt x="329565" y="447040"/>
                  </a:lnTo>
                  <a:lnTo>
                    <a:pt x="357505" y="502920"/>
                  </a:lnTo>
                  <a:lnTo>
                    <a:pt x="212725" y="789940"/>
                  </a:lnTo>
                  <a:lnTo>
                    <a:pt x="192913" y="777240"/>
                  </a:lnTo>
                  <a:lnTo>
                    <a:pt x="173863" y="763270"/>
                  </a:lnTo>
                  <a:lnTo>
                    <a:pt x="155702" y="748030"/>
                  </a:lnTo>
                  <a:lnTo>
                    <a:pt x="138430" y="731520"/>
                  </a:lnTo>
                  <a:lnTo>
                    <a:pt x="138430" y="720090"/>
                  </a:lnTo>
                  <a:lnTo>
                    <a:pt x="138430" y="534670"/>
                  </a:lnTo>
                  <a:lnTo>
                    <a:pt x="155702" y="534670"/>
                  </a:lnTo>
                  <a:lnTo>
                    <a:pt x="166878" y="532130"/>
                  </a:lnTo>
                  <a:lnTo>
                    <a:pt x="175641" y="527050"/>
                  </a:lnTo>
                  <a:lnTo>
                    <a:pt x="178181" y="523240"/>
                  </a:lnTo>
                  <a:lnTo>
                    <a:pt x="181483" y="518160"/>
                  </a:lnTo>
                  <a:lnTo>
                    <a:pt x="183515" y="508000"/>
                  </a:lnTo>
                  <a:lnTo>
                    <a:pt x="181483" y="497840"/>
                  </a:lnTo>
                  <a:lnTo>
                    <a:pt x="178308" y="492760"/>
                  </a:lnTo>
                  <a:lnTo>
                    <a:pt x="175768" y="488950"/>
                  </a:lnTo>
                  <a:lnTo>
                    <a:pt x="172085" y="486410"/>
                  </a:lnTo>
                  <a:lnTo>
                    <a:pt x="172085" y="497840"/>
                  </a:lnTo>
                  <a:lnTo>
                    <a:pt x="172085" y="516890"/>
                  </a:lnTo>
                  <a:lnTo>
                    <a:pt x="165608" y="523240"/>
                  </a:lnTo>
                  <a:lnTo>
                    <a:pt x="137541" y="523240"/>
                  </a:lnTo>
                  <a:lnTo>
                    <a:pt x="137541" y="492760"/>
                  </a:lnTo>
                  <a:lnTo>
                    <a:pt x="165608" y="492760"/>
                  </a:lnTo>
                  <a:lnTo>
                    <a:pt x="172085" y="497840"/>
                  </a:lnTo>
                  <a:lnTo>
                    <a:pt x="172085" y="486410"/>
                  </a:lnTo>
                  <a:lnTo>
                    <a:pt x="167005" y="483870"/>
                  </a:lnTo>
                  <a:lnTo>
                    <a:pt x="155702" y="481330"/>
                  </a:lnTo>
                  <a:lnTo>
                    <a:pt x="137795" y="481330"/>
                  </a:lnTo>
                  <a:lnTo>
                    <a:pt x="137795" y="458470"/>
                  </a:lnTo>
                  <a:lnTo>
                    <a:pt x="177165" y="458470"/>
                  </a:lnTo>
                  <a:lnTo>
                    <a:pt x="177165" y="447040"/>
                  </a:lnTo>
                  <a:lnTo>
                    <a:pt x="126365" y="447040"/>
                  </a:lnTo>
                  <a:lnTo>
                    <a:pt x="126365" y="720090"/>
                  </a:lnTo>
                  <a:lnTo>
                    <a:pt x="93472" y="679450"/>
                  </a:lnTo>
                  <a:lnTo>
                    <a:pt x="65532" y="636270"/>
                  </a:lnTo>
                  <a:lnTo>
                    <a:pt x="43053" y="589280"/>
                  </a:lnTo>
                  <a:lnTo>
                    <a:pt x="26416" y="539750"/>
                  </a:lnTo>
                  <a:lnTo>
                    <a:pt x="16129" y="486410"/>
                  </a:lnTo>
                  <a:lnTo>
                    <a:pt x="12573" y="431800"/>
                  </a:lnTo>
                  <a:lnTo>
                    <a:pt x="16129" y="377190"/>
                  </a:lnTo>
                  <a:lnTo>
                    <a:pt x="26289" y="325120"/>
                  </a:lnTo>
                  <a:lnTo>
                    <a:pt x="42799" y="275590"/>
                  </a:lnTo>
                  <a:lnTo>
                    <a:pt x="65278" y="228600"/>
                  </a:lnTo>
                  <a:lnTo>
                    <a:pt x="93218" y="184150"/>
                  </a:lnTo>
                  <a:lnTo>
                    <a:pt x="126111" y="144780"/>
                  </a:lnTo>
                  <a:lnTo>
                    <a:pt x="126111" y="417830"/>
                  </a:lnTo>
                  <a:lnTo>
                    <a:pt x="155575" y="417830"/>
                  </a:lnTo>
                  <a:lnTo>
                    <a:pt x="166751" y="415290"/>
                  </a:lnTo>
                  <a:lnTo>
                    <a:pt x="175514" y="410210"/>
                  </a:lnTo>
                  <a:lnTo>
                    <a:pt x="178015" y="406400"/>
                  </a:lnTo>
                  <a:lnTo>
                    <a:pt x="181356" y="401320"/>
                  </a:lnTo>
                  <a:lnTo>
                    <a:pt x="183388" y="391160"/>
                  </a:lnTo>
                  <a:lnTo>
                    <a:pt x="181356" y="379730"/>
                  </a:lnTo>
                  <a:lnTo>
                    <a:pt x="177927" y="375920"/>
                  </a:lnTo>
                  <a:lnTo>
                    <a:pt x="175641" y="372110"/>
                  </a:lnTo>
                  <a:lnTo>
                    <a:pt x="172085" y="369570"/>
                  </a:lnTo>
                  <a:lnTo>
                    <a:pt x="172085" y="381000"/>
                  </a:lnTo>
                  <a:lnTo>
                    <a:pt x="172085" y="400050"/>
                  </a:lnTo>
                  <a:lnTo>
                    <a:pt x="165608" y="406400"/>
                  </a:lnTo>
                  <a:lnTo>
                    <a:pt x="137541" y="406400"/>
                  </a:lnTo>
                  <a:lnTo>
                    <a:pt x="137541" y="375920"/>
                  </a:lnTo>
                  <a:lnTo>
                    <a:pt x="165608" y="375920"/>
                  </a:lnTo>
                  <a:lnTo>
                    <a:pt x="172085" y="381000"/>
                  </a:lnTo>
                  <a:lnTo>
                    <a:pt x="172085" y="369570"/>
                  </a:lnTo>
                  <a:lnTo>
                    <a:pt x="166878" y="367030"/>
                  </a:lnTo>
                  <a:lnTo>
                    <a:pt x="155575" y="364490"/>
                  </a:lnTo>
                  <a:lnTo>
                    <a:pt x="137668" y="364490"/>
                  </a:lnTo>
                  <a:lnTo>
                    <a:pt x="137668" y="341630"/>
                  </a:lnTo>
                  <a:lnTo>
                    <a:pt x="177038" y="341630"/>
                  </a:lnTo>
                  <a:lnTo>
                    <a:pt x="177038" y="330200"/>
                  </a:lnTo>
                  <a:lnTo>
                    <a:pt x="138303" y="330200"/>
                  </a:lnTo>
                  <a:lnTo>
                    <a:pt x="138303" y="144780"/>
                  </a:lnTo>
                  <a:lnTo>
                    <a:pt x="138303" y="132080"/>
                  </a:lnTo>
                  <a:lnTo>
                    <a:pt x="172466" y="102870"/>
                  </a:lnTo>
                  <a:lnTo>
                    <a:pt x="209804" y="76200"/>
                  </a:lnTo>
                  <a:lnTo>
                    <a:pt x="249809" y="53340"/>
                  </a:lnTo>
                  <a:lnTo>
                    <a:pt x="292354" y="36842"/>
                  </a:lnTo>
                  <a:lnTo>
                    <a:pt x="337185" y="22860"/>
                  </a:lnTo>
                  <a:lnTo>
                    <a:pt x="383794" y="15240"/>
                  </a:lnTo>
                  <a:lnTo>
                    <a:pt x="432054" y="12700"/>
                  </a:lnTo>
                  <a:lnTo>
                    <a:pt x="450342" y="12700"/>
                  </a:lnTo>
                  <a:lnTo>
                    <a:pt x="468249" y="13970"/>
                  </a:lnTo>
                  <a:lnTo>
                    <a:pt x="258699" y="336550"/>
                  </a:lnTo>
                  <a:lnTo>
                    <a:pt x="220472" y="394970"/>
                  </a:lnTo>
                  <a:lnTo>
                    <a:pt x="220472" y="330200"/>
                  </a:lnTo>
                  <a:lnTo>
                    <a:pt x="209042" y="330200"/>
                  </a:lnTo>
                  <a:lnTo>
                    <a:pt x="209042" y="416560"/>
                  </a:lnTo>
                  <a:lnTo>
                    <a:pt x="219456" y="416560"/>
                  </a:lnTo>
                  <a:lnTo>
                    <a:pt x="233934" y="394970"/>
                  </a:lnTo>
                  <a:lnTo>
                    <a:pt x="262255" y="351790"/>
                  </a:lnTo>
                  <a:lnTo>
                    <a:pt x="262255" y="416560"/>
                  </a:lnTo>
                  <a:lnTo>
                    <a:pt x="273685" y="416560"/>
                  </a:lnTo>
                  <a:lnTo>
                    <a:pt x="273685" y="351790"/>
                  </a:lnTo>
                  <a:lnTo>
                    <a:pt x="273685" y="336550"/>
                  </a:lnTo>
                  <a:lnTo>
                    <a:pt x="482092" y="15240"/>
                  </a:lnTo>
                  <a:lnTo>
                    <a:pt x="513715" y="20320"/>
                  </a:lnTo>
                  <a:lnTo>
                    <a:pt x="544449" y="27940"/>
                  </a:lnTo>
                  <a:lnTo>
                    <a:pt x="574421" y="36842"/>
                  </a:lnTo>
                  <a:lnTo>
                    <a:pt x="603377" y="49542"/>
                  </a:lnTo>
                  <a:lnTo>
                    <a:pt x="603377" y="416560"/>
                  </a:lnTo>
                  <a:lnTo>
                    <a:pt x="630555" y="416560"/>
                  </a:lnTo>
                  <a:lnTo>
                    <a:pt x="660273" y="392430"/>
                  </a:lnTo>
                  <a:lnTo>
                    <a:pt x="660273" y="382270"/>
                  </a:lnTo>
                  <a:lnTo>
                    <a:pt x="656590" y="375920"/>
                  </a:lnTo>
                  <a:lnTo>
                    <a:pt x="649097" y="372110"/>
                  </a:lnTo>
                  <a:lnTo>
                    <a:pt x="653796" y="367030"/>
                  </a:lnTo>
                  <a:lnTo>
                    <a:pt x="656082" y="361950"/>
                  </a:lnTo>
                  <a:lnTo>
                    <a:pt x="656082" y="354330"/>
                  </a:lnTo>
                  <a:lnTo>
                    <a:pt x="654177" y="344170"/>
                  </a:lnTo>
                  <a:lnTo>
                    <a:pt x="652272" y="341630"/>
                  </a:lnTo>
                  <a:lnTo>
                    <a:pt x="648843" y="336550"/>
                  </a:lnTo>
                  <a:lnTo>
                    <a:pt x="648843" y="367030"/>
                  </a:lnTo>
                  <a:lnTo>
                    <a:pt x="648843" y="378460"/>
                  </a:lnTo>
                  <a:lnTo>
                    <a:pt x="648843" y="398780"/>
                  </a:lnTo>
                  <a:lnTo>
                    <a:pt x="646684" y="406400"/>
                  </a:lnTo>
                  <a:lnTo>
                    <a:pt x="614553" y="406400"/>
                  </a:lnTo>
                  <a:lnTo>
                    <a:pt x="614553" y="378460"/>
                  </a:lnTo>
                  <a:lnTo>
                    <a:pt x="648843" y="378460"/>
                  </a:lnTo>
                  <a:lnTo>
                    <a:pt x="648843" y="367030"/>
                  </a:lnTo>
                  <a:lnTo>
                    <a:pt x="648716" y="336550"/>
                  </a:lnTo>
                  <a:lnTo>
                    <a:pt x="644652" y="334010"/>
                  </a:lnTo>
                  <a:lnTo>
                    <a:pt x="644652" y="347980"/>
                  </a:lnTo>
                  <a:lnTo>
                    <a:pt x="644652" y="359410"/>
                  </a:lnTo>
                  <a:lnTo>
                    <a:pt x="642874" y="367030"/>
                  </a:lnTo>
                  <a:lnTo>
                    <a:pt x="614553" y="367030"/>
                  </a:lnTo>
                  <a:lnTo>
                    <a:pt x="614553" y="341630"/>
                  </a:lnTo>
                  <a:lnTo>
                    <a:pt x="642874" y="341630"/>
                  </a:lnTo>
                  <a:lnTo>
                    <a:pt x="644652" y="347980"/>
                  </a:lnTo>
                  <a:lnTo>
                    <a:pt x="644652" y="334010"/>
                  </a:lnTo>
                  <a:lnTo>
                    <a:pt x="639826" y="331470"/>
                  </a:lnTo>
                  <a:lnTo>
                    <a:pt x="627634" y="330200"/>
                  </a:lnTo>
                  <a:lnTo>
                    <a:pt x="615442" y="330200"/>
                  </a:lnTo>
                  <a:lnTo>
                    <a:pt x="615442" y="54610"/>
                  </a:lnTo>
                  <a:lnTo>
                    <a:pt x="656082" y="77470"/>
                  </a:lnTo>
                  <a:lnTo>
                    <a:pt x="693801" y="104140"/>
                  </a:lnTo>
                  <a:lnTo>
                    <a:pt x="728218" y="134620"/>
                  </a:lnTo>
                  <a:lnTo>
                    <a:pt x="759079" y="168910"/>
                  </a:lnTo>
                  <a:lnTo>
                    <a:pt x="786130" y="207010"/>
                  </a:lnTo>
                  <a:lnTo>
                    <a:pt x="808990" y="247650"/>
                  </a:lnTo>
                  <a:lnTo>
                    <a:pt x="827278" y="290830"/>
                  </a:lnTo>
                  <a:lnTo>
                    <a:pt x="840740" y="335280"/>
                  </a:lnTo>
                  <a:lnTo>
                    <a:pt x="849122" y="383540"/>
                  </a:lnTo>
                  <a:lnTo>
                    <a:pt x="851916" y="431800"/>
                  </a:lnTo>
                  <a:lnTo>
                    <a:pt x="851916" y="331470"/>
                  </a:lnTo>
                  <a:lnTo>
                    <a:pt x="825627" y="254000"/>
                  </a:lnTo>
                  <a:lnTo>
                    <a:pt x="805180" y="214630"/>
                  </a:lnTo>
                  <a:lnTo>
                    <a:pt x="780796" y="176530"/>
                  </a:lnTo>
                  <a:lnTo>
                    <a:pt x="752856" y="142240"/>
                  </a:lnTo>
                  <a:lnTo>
                    <a:pt x="721614" y="111760"/>
                  </a:lnTo>
                  <a:lnTo>
                    <a:pt x="687324" y="83820"/>
                  </a:lnTo>
                  <a:lnTo>
                    <a:pt x="650240" y="59690"/>
                  </a:lnTo>
                  <a:lnTo>
                    <a:pt x="610616" y="38100"/>
                  </a:lnTo>
                  <a:lnTo>
                    <a:pt x="568706" y="21590"/>
                  </a:lnTo>
                  <a:lnTo>
                    <a:pt x="534619" y="12700"/>
                  </a:lnTo>
                  <a:lnTo>
                    <a:pt x="524891" y="10160"/>
                  </a:lnTo>
                  <a:lnTo>
                    <a:pt x="479298" y="2540"/>
                  </a:lnTo>
                  <a:lnTo>
                    <a:pt x="432308" y="0"/>
                  </a:lnTo>
                  <a:lnTo>
                    <a:pt x="385191" y="2540"/>
                  </a:lnTo>
                  <a:lnTo>
                    <a:pt x="339598" y="10160"/>
                  </a:lnTo>
                  <a:lnTo>
                    <a:pt x="295656" y="21590"/>
                  </a:lnTo>
                  <a:lnTo>
                    <a:pt x="253746" y="38100"/>
                  </a:lnTo>
                  <a:lnTo>
                    <a:pt x="214122" y="59690"/>
                  </a:lnTo>
                  <a:lnTo>
                    <a:pt x="177038" y="83820"/>
                  </a:lnTo>
                  <a:lnTo>
                    <a:pt x="142621" y="111760"/>
                  </a:lnTo>
                  <a:lnTo>
                    <a:pt x="111379" y="142240"/>
                  </a:lnTo>
                  <a:lnTo>
                    <a:pt x="83439" y="176530"/>
                  </a:lnTo>
                  <a:lnTo>
                    <a:pt x="59055" y="214630"/>
                  </a:lnTo>
                  <a:lnTo>
                    <a:pt x="38481" y="254000"/>
                  </a:lnTo>
                  <a:lnTo>
                    <a:pt x="21971" y="295910"/>
                  </a:lnTo>
                  <a:lnTo>
                    <a:pt x="9906" y="339090"/>
                  </a:lnTo>
                  <a:lnTo>
                    <a:pt x="2540" y="384810"/>
                  </a:lnTo>
                  <a:lnTo>
                    <a:pt x="0" y="431800"/>
                  </a:lnTo>
                  <a:lnTo>
                    <a:pt x="2540" y="478790"/>
                  </a:lnTo>
                  <a:lnTo>
                    <a:pt x="9906" y="524510"/>
                  </a:lnTo>
                  <a:lnTo>
                    <a:pt x="21971" y="568960"/>
                  </a:lnTo>
                  <a:lnTo>
                    <a:pt x="38481" y="610870"/>
                  </a:lnTo>
                  <a:lnTo>
                    <a:pt x="58928" y="650240"/>
                  </a:lnTo>
                  <a:lnTo>
                    <a:pt x="83312" y="687070"/>
                  </a:lnTo>
                  <a:lnTo>
                    <a:pt x="111252" y="721360"/>
                  </a:lnTo>
                  <a:lnTo>
                    <a:pt x="142621" y="753110"/>
                  </a:lnTo>
                  <a:lnTo>
                    <a:pt x="176911" y="781050"/>
                  </a:lnTo>
                  <a:lnTo>
                    <a:pt x="213995" y="805180"/>
                  </a:lnTo>
                  <a:lnTo>
                    <a:pt x="253619" y="825500"/>
                  </a:lnTo>
                  <a:lnTo>
                    <a:pt x="295529" y="842010"/>
                  </a:lnTo>
                  <a:lnTo>
                    <a:pt x="339471" y="854710"/>
                  </a:lnTo>
                  <a:lnTo>
                    <a:pt x="385064" y="862330"/>
                  </a:lnTo>
                  <a:lnTo>
                    <a:pt x="432181" y="863600"/>
                  </a:lnTo>
                  <a:lnTo>
                    <a:pt x="479298" y="862330"/>
                  </a:lnTo>
                  <a:lnTo>
                    <a:pt x="524891" y="854710"/>
                  </a:lnTo>
                  <a:lnTo>
                    <a:pt x="532130" y="852170"/>
                  </a:lnTo>
                  <a:lnTo>
                    <a:pt x="568579" y="842010"/>
                  </a:lnTo>
                  <a:lnTo>
                    <a:pt x="568833" y="842010"/>
                  </a:lnTo>
                  <a:lnTo>
                    <a:pt x="610743" y="825500"/>
                  </a:lnTo>
                  <a:lnTo>
                    <a:pt x="650367" y="805180"/>
                  </a:lnTo>
                  <a:lnTo>
                    <a:pt x="687451" y="781050"/>
                  </a:lnTo>
                  <a:lnTo>
                    <a:pt x="720178" y="754380"/>
                  </a:lnTo>
                  <a:lnTo>
                    <a:pt x="721741" y="753110"/>
                  </a:lnTo>
                  <a:lnTo>
                    <a:pt x="752983" y="721360"/>
                  </a:lnTo>
                  <a:lnTo>
                    <a:pt x="780796" y="687070"/>
                  </a:lnTo>
                  <a:lnTo>
                    <a:pt x="805180" y="650240"/>
                  </a:lnTo>
                  <a:lnTo>
                    <a:pt x="825754" y="610870"/>
                  </a:lnTo>
                  <a:lnTo>
                    <a:pt x="842137" y="568960"/>
                  </a:lnTo>
                  <a:lnTo>
                    <a:pt x="854202" y="524510"/>
                  </a:lnTo>
                  <a:lnTo>
                    <a:pt x="861568" y="478790"/>
                  </a:lnTo>
                  <a:lnTo>
                    <a:pt x="864108" y="431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571906" y="552069"/>
            <a:ext cx="9611360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/>
              <a:t>Роль</a:t>
            </a:r>
            <a:r>
              <a:rPr spc="-70" dirty="0"/>
              <a:t> </a:t>
            </a:r>
            <a:r>
              <a:rPr dirty="0"/>
              <a:t>и</a:t>
            </a:r>
            <a:r>
              <a:rPr spc="-70" dirty="0"/>
              <a:t> </a:t>
            </a:r>
            <a:r>
              <a:rPr dirty="0"/>
              <a:t>место</a:t>
            </a:r>
            <a:r>
              <a:rPr spc="-55" dirty="0"/>
              <a:t> </a:t>
            </a:r>
            <a:r>
              <a:rPr dirty="0"/>
              <a:t>в</a:t>
            </a:r>
            <a:r>
              <a:rPr spc="-60" dirty="0"/>
              <a:t> </a:t>
            </a:r>
            <a:r>
              <a:rPr dirty="0"/>
              <a:t>программе</a:t>
            </a:r>
            <a:r>
              <a:rPr spc="-90" dirty="0"/>
              <a:t> </a:t>
            </a:r>
            <a:r>
              <a:rPr spc="-15" dirty="0"/>
              <a:t>внеурочной</a:t>
            </a:r>
          </a:p>
          <a:p>
            <a:pPr marL="12700">
              <a:lnSpc>
                <a:spcPct val="100000"/>
              </a:lnSpc>
            </a:pPr>
            <a:r>
              <a:rPr dirty="0" err="1"/>
              <a:t>деятельности</a:t>
            </a:r>
            <a:r>
              <a:rPr spc="65" dirty="0"/>
              <a:t> </a:t>
            </a:r>
            <a:r>
              <a:rPr lang="ru-RU" spc="-5" dirty="0" smtClean="0"/>
              <a:t>ГБОУ СОШ №2</a:t>
            </a:r>
            <a:endParaRPr spc="-15" dirty="0"/>
          </a:p>
        </p:txBody>
      </p:sp>
      <p:sp>
        <p:nvSpPr>
          <p:cNvPr id="14" name="object 14"/>
          <p:cNvSpPr txBox="1"/>
          <p:nvPr/>
        </p:nvSpPr>
        <p:spPr>
          <a:xfrm>
            <a:off x="668223" y="1807971"/>
            <a:ext cx="10530889" cy="36445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2400" b="1" spc="-5" dirty="0">
                <a:latin typeface="Tahoma"/>
                <a:cs typeface="Tahoma"/>
              </a:rPr>
              <a:t>Ку</a:t>
            </a:r>
            <a:r>
              <a:rPr sz="2400" b="1" spc="-10" dirty="0">
                <a:latin typeface="Tahoma"/>
                <a:cs typeface="Tahoma"/>
              </a:rPr>
              <a:t>р</a:t>
            </a:r>
            <a:r>
              <a:rPr sz="2400" b="1" dirty="0">
                <a:latin typeface="Tahoma"/>
                <a:cs typeface="Tahoma"/>
              </a:rPr>
              <a:t>с</a:t>
            </a:r>
            <a:r>
              <a:rPr sz="2400" b="1" spc="10" dirty="0">
                <a:latin typeface="Tahoma"/>
                <a:cs typeface="Tahoma"/>
              </a:rPr>
              <a:t> </a:t>
            </a:r>
            <a:r>
              <a:rPr sz="2400" b="1" spc="-80" dirty="0">
                <a:latin typeface="Tahoma"/>
                <a:cs typeface="Tahoma"/>
              </a:rPr>
              <a:t>«</a:t>
            </a:r>
            <a:r>
              <a:rPr sz="2400" b="1" spc="-70" dirty="0">
                <a:latin typeface="Tahoma"/>
                <a:cs typeface="Tahoma"/>
              </a:rPr>
              <a:t>Ро</a:t>
            </a:r>
            <a:r>
              <a:rPr sz="2400" b="1" spc="-75" dirty="0">
                <a:latin typeface="Tahoma"/>
                <a:cs typeface="Tahoma"/>
              </a:rPr>
              <a:t>сс</a:t>
            </a:r>
            <a:r>
              <a:rPr sz="2400" b="1" spc="-70" dirty="0">
                <a:latin typeface="Tahoma"/>
                <a:cs typeface="Tahoma"/>
              </a:rPr>
              <a:t>и</a:t>
            </a:r>
            <a:r>
              <a:rPr sz="2400" b="1" dirty="0">
                <a:latin typeface="Tahoma"/>
                <a:cs typeface="Tahoma"/>
              </a:rPr>
              <a:t>я</a:t>
            </a:r>
            <a:r>
              <a:rPr sz="2400" b="1" spc="-90" dirty="0">
                <a:latin typeface="Tahoma"/>
                <a:cs typeface="Tahoma"/>
              </a:rPr>
              <a:t> </a:t>
            </a:r>
            <a:r>
              <a:rPr sz="2400" b="1" dirty="0">
                <a:latin typeface="Tahoma"/>
                <a:cs typeface="Tahoma"/>
              </a:rPr>
              <a:t>–</a:t>
            </a:r>
            <a:r>
              <a:rPr sz="2400" b="1" spc="-260" dirty="0">
                <a:latin typeface="Tahoma"/>
                <a:cs typeface="Tahoma"/>
              </a:rPr>
              <a:t> </a:t>
            </a:r>
            <a:r>
              <a:rPr sz="2400" b="1" spc="-20" dirty="0">
                <a:latin typeface="Tahoma"/>
                <a:cs typeface="Tahoma"/>
              </a:rPr>
              <a:t>мо</a:t>
            </a:r>
            <a:r>
              <a:rPr sz="2400" b="1" dirty="0">
                <a:latin typeface="Tahoma"/>
                <a:cs typeface="Tahoma"/>
              </a:rPr>
              <a:t>и</a:t>
            </a:r>
            <a:r>
              <a:rPr sz="2400" b="1" spc="-45" dirty="0">
                <a:latin typeface="Tahoma"/>
                <a:cs typeface="Tahoma"/>
              </a:rPr>
              <a:t> </a:t>
            </a:r>
            <a:r>
              <a:rPr sz="2400" b="1" spc="-50" dirty="0">
                <a:latin typeface="Tahoma"/>
                <a:cs typeface="Tahoma"/>
              </a:rPr>
              <a:t>г</a:t>
            </a:r>
            <a:r>
              <a:rPr sz="2400" b="1" spc="-45" dirty="0">
                <a:latin typeface="Tahoma"/>
                <a:cs typeface="Tahoma"/>
              </a:rPr>
              <a:t>о</a:t>
            </a:r>
            <a:r>
              <a:rPr sz="2400" b="1" spc="-55" dirty="0">
                <a:latin typeface="Tahoma"/>
                <a:cs typeface="Tahoma"/>
              </a:rPr>
              <a:t>р</a:t>
            </a:r>
            <a:r>
              <a:rPr sz="2400" b="1" spc="-45" dirty="0">
                <a:latin typeface="Tahoma"/>
                <a:cs typeface="Tahoma"/>
              </a:rPr>
              <a:t>изо</a:t>
            </a:r>
            <a:r>
              <a:rPr sz="2400" b="1" spc="-55" dirty="0">
                <a:latin typeface="Tahoma"/>
                <a:cs typeface="Tahoma"/>
              </a:rPr>
              <a:t>н</a:t>
            </a:r>
            <a:r>
              <a:rPr sz="2400" b="1" spc="-50" dirty="0">
                <a:latin typeface="Tahoma"/>
                <a:cs typeface="Tahoma"/>
              </a:rPr>
              <a:t>ты</a:t>
            </a:r>
            <a:r>
              <a:rPr sz="2400" b="1" dirty="0">
                <a:latin typeface="Tahoma"/>
                <a:cs typeface="Tahoma"/>
              </a:rPr>
              <a:t>»</a:t>
            </a:r>
            <a:r>
              <a:rPr sz="2400" b="1" spc="-80" dirty="0">
                <a:latin typeface="Tahoma"/>
                <a:cs typeface="Tahoma"/>
              </a:rPr>
              <a:t> </a:t>
            </a:r>
            <a:r>
              <a:rPr sz="2400" spc="-55" dirty="0">
                <a:latin typeface="Verdana"/>
                <a:cs typeface="Verdana"/>
              </a:rPr>
              <a:t>р</a:t>
            </a:r>
            <a:r>
              <a:rPr sz="2400" spc="-50" dirty="0">
                <a:latin typeface="Verdana"/>
                <a:cs typeface="Verdana"/>
              </a:rPr>
              <a:t>ассчи</a:t>
            </a:r>
            <a:r>
              <a:rPr sz="2400" spc="-55" dirty="0">
                <a:latin typeface="Verdana"/>
                <a:cs typeface="Verdana"/>
              </a:rPr>
              <a:t>т</a:t>
            </a:r>
            <a:r>
              <a:rPr sz="2400" spc="-50" dirty="0">
                <a:latin typeface="Verdana"/>
                <a:cs typeface="Verdana"/>
              </a:rPr>
              <a:t>а</a:t>
            </a:r>
            <a:r>
              <a:rPr sz="2400" dirty="0">
                <a:latin typeface="Verdana"/>
                <a:cs typeface="Verdana"/>
              </a:rPr>
              <a:t>н</a:t>
            </a:r>
            <a:r>
              <a:rPr sz="2400" spc="-220" dirty="0">
                <a:latin typeface="Verdana"/>
                <a:cs typeface="Verdana"/>
              </a:rPr>
              <a:t> </a:t>
            </a:r>
            <a:r>
              <a:rPr sz="2400" spc="-20" dirty="0">
                <a:latin typeface="Verdana"/>
                <a:cs typeface="Verdana"/>
              </a:rPr>
              <a:t>н</a:t>
            </a:r>
            <a:r>
              <a:rPr sz="2400" dirty="0">
                <a:latin typeface="Verdana"/>
                <a:cs typeface="Verdana"/>
              </a:rPr>
              <a:t>а</a:t>
            </a:r>
            <a:r>
              <a:rPr sz="2400" spc="-180" dirty="0">
                <a:latin typeface="Verdana"/>
                <a:cs typeface="Verdana"/>
              </a:rPr>
              <a:t> </a:t>
            </a:r>
            <a:r>
              <a:rPr sz="2400" spc="-105" dirty="0">
                <a:latin typeface="Verdana"/>
                <a:cs typeface="Verdana"/>
              </a:rPr>
              <a:t>3</a:t>
            </a:r>
            <a:r>
              <a:rPr sz="2400" dirty="0">
                <a:latin typeface="Verdana"/>
                <a:cs typeface="Verdana"/>
              </a:rPr>
              <a:t>4</a:t>
            </a:r>
            <a:r>
              <a:rPr sz="2400" spc="-245" dirty="0">
                <a:latin typeface="Verdana"/>
                <a:cs typeface="Verdana"/>
              </a:rPr>
              <a:t> </a:t>
            </a:r>
            <a:r>
              <a:rPr sz="2400" spc="-25" dirty="0">
                <a:latin typeface="Verdana"/>
                <a:cs typeface="Verdana"/>
              </a:rPr>
              <a:t>ча</a:t>
            </a:r>
            <a:r>
              <a:rPr sz="2400" spc="-30" dirty="0">
                <a:latin typeface="Verdana"/>
                <a:cs typeface="Verdana"/>
              </a:rPr>
              <a:t>с</a:t>
            </a:r>
            <a:r>
              <a:rPr sz="2400" dirty="0">
                <a:latin typeface="Verdana"/>
                <a:cs typeface="Verdana"/>
              </a:rPr>
              <a:t>а</a:t>
            </a:r>
            <a:r>
              <a:rPr sz="2400" spc="-190" dirty="0">
                <a:latin typeface="Verdana"/>
                <a:cs typeface="Verdana"/>
              </a:rPr>
              <a:t> </a:t>
            </a:r>
            <a:r>
              <a:rPr sz="2400" spc="-75" dirty="0">
                <a:latin typeface="Verdana"/>
                <a:cs typeface="Verdana"/>
              </a:rPr>
              <a:t>(</a:t>
            </a:r>
            <a:r>
              <a:rPr sz="2400" spc="-80" dirty="0">
                <a:latin typeface="Verdana"/>
                <a:cs typeface="Verdana"/>
              </a:rPr>
              <a:t>е</a:t>
            </a:r>
            <a:r>
              <a:rPr sz="2400" spc="-70" dirty="0">
                <a:latin typeface="Verdana"/>
                <a:cs typeface="Verdana"/>
              </a:rPr>
              <a:t>ж</a:t>
            </a:r>
            <a:r>
              <a:rPr sz="2400" spc="-80" dirty="0">
                <a:latin typeface="Verdana"/>
                <a:cs typeface="Verdana"/>
              </a:rPr>
              <a:t>е</a:t>
            </a:r>
            <a:r>
              <a:rPr sz="2400" spc="-70" dirty="0">
                <a:latin typeface="Verdana"/>
                <a:cs typeface="Verdana"/>
              </a:rPr>
              <a:t>г</a:t>
            </a:r>
            <a:r>
              <a:rPr sz="2400" spc="-75" dirty="0">
                <a:latin typeface="Verdana"/>
                <a:cs typeface="Verdana"/>
              </a:rPr>
              <a:t>од</a:t>
            </a:r>
            <a:r>
              <a:rPr sz="2400" spc="-70" dirty="0">
                <a:latin typeface="Verdana"/>
                <a:cs typeface="Verdana"/>
              </a:rPr>
              <a:t>н</a:t>
            </a:r>
            <a:r>
              <a:rPr sz="2400" spc="-75" dirty="0">
                <a:latin typeface="Verdana"/>
                <a:cs typeface="Verdana"/>
              </a:rPr>
              <a:t>о)</a:t>
            </a:r>
            <a:r>
              <a:rPr sz="2400" dirty="0">
                <a:latin typeface="Verdana"/>
                <a:cs typeface="Verdana"/>
              </a:rPr>
              <a:t>,  </a:t>
            </a:r>
            <a:r>
              <a:rPr sz="2400" spc="-45" dirty="0">
                <a:latin typeface="Verdana"/>
                <a:cs typeface="Verdana"/>
              </a:rPr>
              <a:t>часть </a:t>
            </a:r>
            <a:r>
              <a:rPr sz="2400" spc="-55" dirty="0">
                <a:latin typeface="Verdana"/>
                <a:cs typeface="Verdana"/>
              </a:rPr>
              <a:t>занятий </a:t>
            </a:r>
            <a:r>
              <a:rPr sz="2400" spc="-90" dirty="0">
                <a:latin typeface="Verdana"/>
                <a:cs typeface="Verdana"/>
              </a:rPr>
              <a:t>(не </a:t>
            </a:r>
            <a:r>
              <a:rPr sz="2400" spc="-55" dirty="0">
                <a:latin typeface="Verdana"/>
                <a:cs typeface="Verdana"/>
              </a:rPr>
              <a:t>более 17 </a:t>
            </a:r>
            <a:r>
              <a:rPr sz="2400" spc="-35" dirty="0">
                <a:latin typeface="Verdana"/>
                <a:cs typeface="Verdana"/>
              </a:rPr>
              <a:t>из </a:t>
            </a:r>
            <a:r>
              <a:rPr sz="2400" spc="-55" dirty="0">
                <a:latin typeface="Verdana"/>
                <a:cs typeface="Verdana"/>
              </a:rPr>
              <a:t>34 </a:t>
            </a:r>
            <a:r>
              <a:rPr sz="2400" spc="-65" dirty="0">
                <a:latin typeface="Verdana"/>
                <a:cs typeface="Verdana"/>
              </a:rPr>
              <a:t>часов) </a:t>
            </a:r>
            <a:r>
              <a:rPr sz="2400" spc="-35" dirty="0">
                <a:latin typeface="Verdana"/>
                <a:cs typeface="Verdana"/>
              </a:rPr>
              <a:t>может </a:t>
            </a:r>
            <a:r>
              <a:rPr sz="2400" spc="-50" dirty="0">
                <a:latin typeface="Verdana"/>
                <a:cs typeface="Verdana"/>
              </a:rPr>
              <a:t>быть </a:t>
            </a:r>
            <a:r>
              <a:rPr sz="2400" spc="-35" dirty="0">
                <a:latin typeface="Verdana"/>
                <a:cs typeface="Verdana"/>
              </a:rPr>
              <a:t>заменена </a:t>
            </a:r>
            <a:r>
              <a:rPr sz="2400" spc="-10" dirty="0">
                <a:latin typeface="Verdana"/>
                <a:cs typeface="Verdana"/>
              </a:rPr>
              <a:t>на </a:t>
            </a:r>
            <a:r>
              <a:rPr sz="2400" spc="-620" dirty="0">
                <a:latin typeface="Verdana"/>
                <a:cs typeface="Verdana"/>
              </a:rPr>
              <a:t> </a:t>
            </a:r>
            <a:r>
              <a:rPr sz="2400" spc="-65" dirty="0" err="1">
                <a:latin typeface="Verdana"/>
                <a:cs typeface="Verdana"/>
              </a:rPr>
              <a:t>ре</a:t>
            </a:r>
            <a:r>
              <a:rPr sz="2400" spc="-60" dirty="0" err="1">
                <a:latin typeface="Verdana"/>
                <a:cs typeface="Verdana"/>
              </a:rPr>
              <a:t>ги</a:t>
            </a:r>
            <a:r>
              <a:rPr sz="2400" spc="-65" dirty="0" err="1">
                <a:latin typeface="Verdana"/>
                <a:cs typeface="Verdana"/>
              </a:rPr>
              <a:t>о</a:t>
            </a:r>
            <a:r>
              <a:rPr sz="2400" spc="-55" dirty="0" err="1">
                <a:latin typeface="Verdana"/>
                <a:cs typeface="Verdana"/>
              </a:rPr>
              <a:t>н</a:t>
            </a:r>
            <a:r>
              <a:rPr sz="2400" spc="-65" dirty="0" err="1">
                <a:latin typeface="Verdana"/>
                <a:cs typeface="Verdana"/>
              </a:rPr>
              <a:t>ал</a:t>
            </a:r>
            <a:r>
              <a:rPr sz="2400" spc="-60" dirty="0" err="1">
                <a:latin typeface="Verdana"/>
                <a:cs typeface="Verdana"/>
              </a:rPr>
              <a:t>ь</a:t>
            </a:r>
            <a:r>
              <a:rPr sz="2400" spc="-55" dirty="0" err="1">
                <a:latin typeface="Verdana"/>
                <a:cs typeface="Verdana"/>
              </a:rPr>
              <a:t>н</a:t>
            </a:r>
            <a:r>
              <a:rPr sz="2400" spc="-65" dirty="0" err="1">
                <a:latin typeface="Verdana"/>
                <a:cs typeface="Verdana"/>
              </a:rPr>
              <a:t>ы</a:t>
            </a:r>
            <a:r>
              <a:rPr sz="2400" dirty="0" err="1">
                <a:latin typeface="Verdana"/>
                <a:cs typeface="Verdana"/>
              </a:rPr>
              <a:t>й</a:t>
            </a:r>
            <a:r>
              <a:rPr sz="2400" spc="-135" dirty="0">
                <a:latin typeface="Verdana"/>
                <a:cs typeface="Verdana"/>
              </a:rPr>
              <a:t> </a:t>
            </a:r>
            <a:r>
              <a:rPr sz="2400" spc="-25" dirty="0" err="1" smtClean="0">
                <a:latin typeface="Verdana"/>
                <a:cs typeface="Verdana"/>
              </a:rPr>
              <a:t>к</a:t>
            </a:r>
            <a:r>
              <a:rPr sz="2400" spc="-30" dirty="0" err="1" smtClean="0">
                <a:latin typeface="Verdana"/>
                <a:cs typeface="Verdana"/>
              </a:rPr>
              <a:t>ом</a:t>
            </a:r>
            <a:r>
              <a:rPr sz="2400" spc="-20" dirty="0" err="1" smtClean="0">
                <a:latin typeface="Verdana"/>
                <a:cs typeface="Verdana"/>
              </a:rPr>
              <a:t>п</a:t>
            </a:r>
            <a:r>
              <a:rPr sz="2400" spc="-30" dirty="0" err="1" smtClean="0">
                <a:latin typeface="Verdana"/>
                <a:cs typeface="Verdana"/>
              </a:rPr>
              <a:t>о</a:t>
            </a:r>
            <a:r>
              <a:rPr sz="2400" spc="-20" dirty="0" err="1" smtClean="0">
                <a:latin typeface="Verdana"/>
                <a:cs typeface="Verdana"/>
              </a:rPr>
              <a:t>н</a:t>
            </a:r>
            <a:r>
              <a:rPr sz="2400" spc="-30" dirty="0" err="1" smtClean="0">
                <a:latin typeface="Verdana"/>
                <a:cs typeface="Verdana"/>
              </a:rPr>
              <a:t>е</a:t>
            </a:r>
            <a:r>
              <a:rPr sz="2400" spc="-20" dirty="0" err="1" smtClean="0">
                <a:latin typeface="Verdana"/>
                <a:cs typeface="Verdana"/>
              </a:rPr>
              <a:t>н</a:t>
            </a:r>
            <a:r>
              <a:rPr sz="2400" dirty="0" smtClean="0">
                <a:latin typeface="Verdana"/>
                <a:cs typeface="Verdana"/>
              </a:rPr>
              <a:t>.</a:t>
            </a:r>
            <a:endParaRPr sz="2400" dirty="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dirty="0">
              <a:latin typeface="Verdana"/>
              <a:cs typeface="Verdana"/>
            </a:endParaRPr>
          </a:p>
          <a:p>
            <a:pPr marL="12700" marR="419734">
              <a:lnSpc>
                <a:spcPct val="150000"/>
              </a:lnSpc>
            </a:pPr>
            <a:r>
              <a:rPr sz="2400" spc="-5" dirty="0">
                <a:latin typeface="Verdana"/>
                <a:cs typeface="Verdana"/>
              </a:rPr>
              <a:t>Формат</a:t>
            </a:r>
            <a:r>
              <a:rPr sz="2400" spc="-125" dirty="0">
                <a:latin typeface="Verdana"/>
                <a:cs typeface="Verdana"/>
              </a:rPr>
              <a:t> </a:t>
            </a:r>
            <a:r>
              <a:rPr sz="2400" spc="-95" dirty="0">
                <a:latin typeface="Verdana"/>
                <a:cs typeface="Verdana"/>
              </a:rPr>
              <a:t>проведения:</a:t>
            </a:r>
            <a:r>
              <a:rPr sz="2400" spc="-19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1</a:t>
            </a:r>
            <a:r>
              <a:rPr sz="2400" spc="-215" dirty="0">
                <a:latin typeface="Verdana"/>
                <a:cs typeface="Verdana"/>
              </a:rPr>
              <a:t> </a:t>
            </a:r>
            <a:r>
              <a:rPr sz="2400" spc="-20" dirty="0">
                <a:latin typeface="Verdana"/>
                <a:cs typeface="Verdana"/>
              </a:rPr>
              <a:t>раз</a:t>
            </a:r>
            <a:r>
              <a:rPr sz="2400" spc="-13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в</a:t>
            </a:r>
            <a:r>
              <a:rPr sz="2400" spc="-190" dirty="0">
                <a:latin typeface="Verdana"/>
                <a:cs typeface="Verdana"/>
              </a:rPr>
              <a:t> </a:t>
            </a:r>
            <a:r>
              <a:rPr sz="2400" spc="-100" dirty="0">
                <a:latin typeface="Verdana"/>
                <a:cs typeface="Verdana"/>
              </a:rPr>
              <a:t>неделю,</a:t>
            </a:r>
            <a:r>
              <a:rPr sz="2400" spc="-22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в</a:t>
            </a:r>
            <a:r>
              <a:rPr sz="2400" spc="-195" dirty="0">
                <a:latin typeface="Verdana"/>
                <a:cs typeface="Verdana"/>
              </a:rPr>
              <a:t> </a:t>
            </a:r>
            <a:r>
              <a:rPr sz="2400" spc="-75" dirty="0">
                <a:latin typeface="Verdana"/>
                <a:cs typeface="Verdana"/>
              </a:rPr>
              <a:t>течение</a:t>
            </a:r>
            <a:r>
              <a:rPr sz="2400" spc="-215" dirty="0">
                <a:latin typeface="Verdana"/>
                <a:cs typeface="Verdana"/>
              </a:rPr>
              <a:t> </a:t>
            </a:r>
            <a:r>
              <a:rPr sz="2400" spc="-55" dirty="0">
                <a:latin typeface="Verdana"/>
                <a:cs typeface="Verdana"/>
              </a:rPr>
              <a:t>учебного</a:t>
            </a:r>
            <a:r>
              <a:rPr sz="2400" spc="-180" dirty="0">
                <a:latin typeface="Verdana"/>
                <a:cs typeface="Verdana"/>
              </a:rPr>
              <a:t> </a:t>
            </a:r>
            <a:r>
              <a:rPr sz="2400" spc="-25" dirty="0">
                <a:latin typeface="Verdana"/>
                <a:cs typeface="Verdana"/>
              </a:rPr>
              <a:t>года</a:t>
            </a:r>
            <a:r>
              <a:rPr sz="2400" spc="-18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в </a:t>
            </a:r>
            <a:r>
              <a:rPr sz="2400" spc="-615" dirty="0">
                <a:latin typeface="Verdana"/>
                <a:cs typeface="Verdana"/>
              </a:rPr>
              <a:t> </a:t>
            </a:r>
            <a:r>
              <a:rPr sz="2400" spc="-105" dirty="0">
                <a:latin typeface="Verdana"/>
                <a:cs typeface="Verdana"/>
              </a:rPr>
              <a:t>п</a:t>
            </a:r>
            <a:r>
              <a:rPr sz="2400" spc="-114" dirty="0">
                <a:latin typeface="Verdana"/>
                <a:cs typeface="Verdana"/>
              </a:rPr>
              <a:t>ер</a:t>
            </a:r>
            <a:r>
              <a:rPr sz="2400" spc="-110" dirty="0">
                <a:latin typeface="Verdana"/>
                <a:cs typeface="Verdana"/>
              </a:rPr>
              <a:t>ио</a:t>
            </a:r>
            <a:r>
              <a:rPr sz="2400" spc="-114" dirty="0">
                <a:latin typeface="Verdana"/>
                <a:cs typeface="Verdana"/>
              </a:rPr>
              <a:t>ды</a:t>
            </a:r>
            <a:r>
              <a:rPr sz="2400" dirty="0">
                <a:latin typeface="Verdana"/>
                <a:cs typeface="Verdana"/>
              </a:rPr>
              <a:t>:</a:t>
            </a:r>
            <a:r>
              <a:rPr sz="2400" spc="-229" dirty="0">
                <a:latin typeface="Verdana"/>
                <a:cs typeface="Verdana"/>
              </a:rPr>
              <a:t> </a:t>
            </a:r>
            <a:r>
              <a:rPr sz="2400" spc="-65" dirty="0">
                <a:latin typeface="Verdana"/>
                <a:cs typeface="Verdana"/>
              </a:rPr>
              <a:t>се</a:t>
            </a:r>
            <a:r>
              <a:rPr sz="2400" spc="-55" dirty="0">
                <a:latin typeface="Verdana"/>
                <a:cs typeface="Verdana"/>
              </a:rPr>
              <a:t>н</a:t>
            </a:r>
            <a:r>
              <a:rPr sz="2400" spc="-65" dirty="0">
                <a:latin typeface="Verdana"/>
                <a:cs typeface="Verdana"/>
              </a:rPr>
              <a:t>т</a:t>
            </a:r>
            <a:r>
              <a:rPr sz="2400" spc="-60" dirty="0">
                <a:latin typeface="Verdana"/>
                <a:cs typeface="Verdana"/>
              </a:rPr>
              <a:t>я</a:t>
            </a:r>
            <a:r>
              <a:rPr sz="2400" spc="-65" dirty="0">
                <a:latin typeface="Verdana"/>
                <a:cs typeface="Verdana"/>
              </a:rPr>
              <a:t>бр</a:t>
            </a:r>
            <a:r>
              <a:rPr sz="2400" dirty="0">
                <a:latin typeface="Verdana"/>
                <a:cs typeface="Verdana"/>
              </a:rPr>
              <a:t>ь</a:t>
            </a:r>
            <a:r>
              <a:rPr sz="2400" spc="-15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–</a:t>
            </a:r>
            <a:r>
              <a:rPr sz="2400" spc="-360" dirty="0">
                <a:latin typeface="Verdana"/>
                <a:cs typeface="Verdana"/>
              </a:rPr>
              <a:t> </a:t>
            </a:r>
            <a:r>
              <a:rPr sz="2400" spc="-75" dirty="0">
                <a:latin typeface="Verdana"/>
                <a:cs typeface="Verdana"/>
              </a:rPr>
              <a:t>д</a:t>
            </a:r>
            <a:r>
              <a:rPr sz="2400" spc="-80" dirty="0">
                <a:latin typeface="Verdana"/>
                <a:cs typeface="Verdana"/>
              </a:rPr>
              <a:t>е</a:t>
            </a:r>
            <a:r>
              <a:rPr sz="2400" spc="-70" dirty="0">
                <a:latin typeface="Verdana"/>
                <a:cs typeface="Verdana"/>
              </a:rPr>
              <a:t>к</a:t>
            </a:r>
            <a:r>
              <a:rPr sz="2400" spc="-75" dirty="0">
                <a:latin typeface="Verdana"/>
                <a:cs typeface="Verdana"/>
              </a:rPr>
              <a:t>аб</a:t>
            </a:r>
            <a:r>
              <a:rPr sz="2400" spc="-80" dirty="0">
                <a:latin typeface="Verdana"/>
                <a:cs typeface="Verdana"/>
              </a:rPr>
              <a:t>р</a:t>
            </a:r>
            <a:r>
              <a:rPr sz="2400" spc="-70" dirty="0">
                <a:latin typeface="Verdana"/>
                <a:cs typeface="Verdana"/>
              </a:rPr>
              <a:t>ь</a:t>
            </a:r>
            <a:r>
              <a:rPr sz="2400" dirty="0">
                <a:latin typeface="Verdana"/>
                <a:cs typeface="Verdana"/>
              </a:rPr>
              <a:t>,</a:t>
            </a:r>
            <a:r>
              <a:rPr sz="2400" spc="-210" dirty="0">
                <a:latin typeface="Verdana"/>
                <a:cs typeface="Verdana"/>
              </a:rPr>
              <a:t> </a:t>
            </a:r>
            <a:r>
              <a:rPr sz="2400" spc="-50" dirty="0">
                <a:latin typeface="Verdana"/>
                <a:cs typeface="Verdana"/>
              </a:rPr>
              <a:t>я</a:t>
            </a:r>
            <a:r>
              <a:rPr sz="2400" spc="-45" dirty="0">
                <a:latin typeface="Verdana"/>
                <a:cs typeface="Verdana"/>
              </a:rPr>
              <a:t>н</a:t>
            </a:r>
            <a:r>
              <a:rPr sz="2400" spc="-50" dirty="0">
                <a:latin typeface="Verdana"/>
                <a:cs typeface="Verdana"/>
              </a:rPr>
              <a:t>ва</a:t>
            </a:r>
            <a:r>
              <a:rPr sz="2400" spc="-55" dirty="0">
                <a:latin typeface="Verdana"/>
                <a:cs typeface="Verdana"/>
              </a:rPr>
              <a:t>р</a:t>
            </a:r>
            <a:r>
              <a:rPr sz="2400" dirty="0">
                <a:latin typeface="Verdana"/>
                <a:cs typeface="Verdana"/>
              </a:rPr>
              <a:t>ь</a:t>
            </a:r>
            <a:r>
              <a:rPr sz="2400" spc="-16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–</a:t>
            </a:r>
            <a:r>
              <a:rPr sz="2400" spc="-365" dirty="0">
                <a:latin typeface="Verdana"/>
                <a:cs typeface="Verdana"/>
              </a:rPr>
              <a:t> </a:t>
            </a:r>
            <a:r>
              <a:rPr sz="2400" spc="-30" dirty="0" err="1">
                <a:latin typeface="Verdana"/>
                <a:cs typeface="Verdana"/>
              </a:rPr>
              <a:t>м</a:t>
            </a:r>
            <a:r>
              <a:rPr sz="2400" spc="-25" dirty="0" err="1">
                <a:latin typeface="Verdana"/>
                <a:cs typeface="Verdana"/>
              </a:rPr>
              <a:t>ай</a:t>
            </a:r>
            <a:r>
              <a:rPr sz="2400" dirty="0" smtClean="0">
                <a:latin typeface="Verdana"/>
                <a:cs typeface="Verdana"/>
              </a:rPr>
              <a:t>.</a:t>
            </a:r>
            <a:r>
              <a:rPr lang="ru-RU" sz="2400" dirty="0" smtClean="0">
                <a:latin typeface="Verdana"/>
                <a:cs typeface="Verdana"/>
              </a:rPr>
              <a:t> </a:t>
            </a:r>
          </a:p>
          <a:p>
            <a:pPr marL="12700" marR="419734">
              <a:lnSpc>
                <a:spcPct val="150000"/>
              </a:lnSpc>
            </a:pPr>
            <a:r>
              <a:rPr lang="ru-RU" sz="2400" b="1" i="1" u="sng" dirty="0" smtClean="0">
                <a:latin typeface="Verdana"/>
                <a:cs typeface="Verdana"/>
              </a:rPr>
              <a:t>ГБОУ СОШ №2: Четверг 7-й урок</a:t>
            </a:r>
            <a:endParaRPr sz="2400" b="1" i="1" u="sng" dirty="0">
              <a:latin typeface="Verdana"/>
              <a:cs typeface="Verdan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68223" y="5794349"/>
            <a:ext cx="11211560" cy="7797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50000"/>
              </a:lnSpc>
              <a:spcBef>
                <a:spcPts val="100"/>
              </a:spcBef>
            </a:pPr>
            <a:r>
              <a:rPr sz="1100" spc="-50" dirty="0">
                <a:latin typeface="Verdana"/>
                <a:cs typeface="Verdana"/>
              </a:rPr>
              <a:t>*Содержание</a:t>
            </a:r>
            <a:r>
              <a:rPr sz="1100" spc="-80" dirty="0">
                <a:latin typeface="Verdana"/>
                <a:cs typeface="Verdana"/>
              </a:rPr>
              <a:t> </a:t>
            </a:r>
            <a:r>
              <a:rPr sz="1100" dirty="0">
                <a:latin typeface="Verdana"/>
                <a:cs typeface="Verdana"/>
              </a:rPr>
              <a:t>и</a:t>
            </a:r>
            <a:r>
              <a:rPr sz="1100" spc="-95" dirty="0">
                <a:latin typeface="Verdana"/>
                <a:cs typeface="Verdana"/>
              </a:rPr>
              <a:t> </a:t>
            </a:r>
            <a:r>
              <a:rPr sz="1100" spc="-45" dirty="0">
                <a:latin typeface="Verdana"/>
                <a:cs typeface="Verdana"/>
              </a:rPr>
              <a:t>методическое</a:t>
            </a:r>
            <a:r>
              <a:rPr sz="1100" spc="-65" dirty="0">
                <a:latin typeface="Verdana"/>
                <a:cs typeface="Verdana"/>
              </a:rPr>
              <a:t> </a:t>
            </a:r>
            <a:r>
              <a:rPr sz="1100" spc="-45" dirty="0">
                <a:latin typeface="Verdana"/>
                <a:cs typeface="Verdana"/>
              </a:rPr>
              <a:t>обеспечение</a:t>
            </a:r>
            <a:r>
              <a:rPr sz="1100" spc="-90" dirty="0">
                <a:latin typeface="Verdana"/>
                <a:cs typeface="Verdana"/>
              </a:rPr>
              <a:t> </a:t>
            </a:r>
            <a:r>
              <a:rPr sz="1100" spc="-30" dirty="0">
                <a:latin typeface="Verdana"/>
                <a:cs typeface="Verdana"/>
              </a:rPr>
              <a:t>занятий</a:t>
            </a:r>
            <a:r>
              <a:rPr sz="1100" spc="-70" dirty="0">
                <a:latin typeface="Verdana"/>
                <a:cs typeface="Verdana"/>
              </a:rPr>
              <a:t> </a:t>
            </a:r>
            <a:r>
              <a:rPr sz="1100" spc="-35" dirty="0">
                <a:latin typeface="Verdana"/>
                <a:cs typeface="Verdana"/>
              </a:rPr>
              <a:t>регионального</a:t>
            </a:r>
            <a:r>
              <a:rPr sz="1100" spc="-55" dirty="0">
                <a:latin typeface="Verdana"/>
                <a:cs typeface="Verdana"/>
              </a:rPr>
              <a:t> </a:t>
            </a:r>
            <a:r>
              <a:rPr sz="1100" spc="-40" dirty="0">
                <a:latin typeface="Verdana"/>
                <a:cs typeface="Verdana"/>
              </a:rPr>
              <a:t>компонента</a:t>
            </a:r>
            <a:r>
              <a:rPr sz="1100" spc="-75" dirty="0">
                <a:latin typeface="Verdana"/>
                <a:cs typeface="Verdana"/>
              </a:rPr>
              <a:t> </a:t>
            </a:r>
            <a:r>
              <a:rPr sz="1100" spc="-30" dirty="0">
                <a:latin typeface="Verdana"/>
                <a:cs typeface="Verdana"/>
              </a:rPr>
              <a:t>должны</a:t>
            </a:r>
            <a:r>
              <a:rPr sz="1100" spc="-70" dirty="0">
                <a:latin typeface="Verdana"/>
                <a:cs typeface="Verdana"/>
              </a:rPr>
              <a:t> </a:t>
            </a:r>
            <a:r>
              <a:rPr sz="1100" spc="-35" dirty="0">
                <a:latin typeface="Verdana"/>
                <a:cs typeface="Verdana"/>
              </a:rPr>
              <a:t>быть</a:t>
            </a:r>
            <a:r>
              <a:rPr sz="1100" spc="-80" dirty="0">
                <a:latin typeface="Verdana"/>
                <a:cs typeface="Verdana"/>
              </a:rPr>
              <a:t> </a:t>
            </a:r>
            <a:r>
              <a:rPr sz="1100" spc="-40" dirty="0">
                <a:latin typeface="Verdana"/>
                <a:cs typeface="Verdana"/>
              </a:rPr>
              <a:t>утверждены</a:t>
            </a:r>
            <a:r>
              <a:rPr sz="1100" spc="-95" dirty="0">
                <a:latin typeface="Verdana"/>
                <a:cs typeface="Verdana"/>
              </a:rPr>
              <a:t> </a:t>
            </a:r>
            <a:r>
              <a:rPr sz="1100" spc="-35" dirty="0">
                <a:latin typeface="Verdana"/>
                <a:cs typeface="Verdana"/>
              </a:rPr>
              <a:t>региональным</a:t>
            </a:r>
            <a:r>
              <a:rPr sz="1100" spc="-95" dirty="0">
                <a:latin typeface="Verdana"/>
                <a:cs typeface="Verdana"/>
              </a:rPr>
              <a:t> </a:t>
            </a:r>
            <a:r>
              <a:rPr sz="1100" spc="-25" dirty="0">
                <a:latin typeface="Verdana"/>
                <a:cs typeface="Verdana"/>
              </a:rPr>
              <a:t>органом</a:t>
            </a:r>
            <a:r>
              <a:rPr sz="1100" spc="-75" dirty="0">
                <a:latin typeface="Verdana"/>
                <a:cs typeface="Verdana"/>
              </a:rPr>
              <a:t> </a:t>
            </a:r>
            <a:r>
              <a:rPr sz="1100" spc="-40" dirty="0">
                <a:latin typeface="Verdana"/>
                <a:cs typeface="Verdana"/>
              </a:rPr>
              <a:t>исполнительной</a:t>
            </a:r>
            <a:r>
              <a:rPr sz="1100" spc="-85" dirty="0">
                <a:latin typeface="Verdana"/>
                <a:cs typeface="Verdana"/>
              </a:rPr>
              <a:t> </a:t>
            </a:r>
            <a:r>
              <a:rPr sz="1100" spc="-30" dirty="0">
                <a:latin typeface="Verdana"/>
                <a:cs typeface="Verdana"/>
              </a:rPr>
              <a:t>власти</a:t>
            </a:r>
            <a:r>
              <a:rPr sz="1100" spc="-90" dirty="0">
                <a:latin typeface="Verdana"/>
                <a:cs typeface="Verdana"/>
              </a:rPr>
              <a:t> </a:t>
            </a:r>
            <a:r>
              <a:rPr sz="1100" dirty="0">
                <a:latin typeface="Verdana"/>
                <a:cs typeface="Verdana"/>
              </a:rPr>
              <a:t>в</a:t>
            </a:r>
            <a:r>
              <a:rPr sz="1100" spc="-85" dirty="0">
                <a:latin typeface="Verdana"/>
                <a:cs typeface="Verdana"/>
              </a:rPr>
              <a:t> </a:t>
            </a:r>
            <a:r>
              <a:rPr sz="1100" spc="-15" dirty="0">
                <a:latin typeface="Verdana"/>
                <a:cs typeface="Verdana"/>
              </a:rPr>
              <a:t>сфере </a:t>
            </a:r>
            <a:r>
              <a:rPr sz="1100" spc="-370" dirty="0">
                <a:latin typeface="Verdana"/>
                <a:cs typeface="Verdana"/>
              </a:rPr>
              <a:t> </a:t>
            </a:r>
            <a:r>
              <a:rPr sz="1100" spc="-35" dirty="0">
                <a:latin typeface="Verdana"/>
                <a:cs typeface="Verdana"/>
              </a:rPr>
              <a:t>образования </a:t>
            </a:r>
            <a:r>
              <a:rPr sz="1100" dirty="0">
                <a:latin typeface="Verdana"/>
                <a:cs typeface="Verdana"/>
              </a:rPr>
              <a:t>и </a:t>
            </a:r>
            <a:r>
              <a:rPr sz="1100" spc="-35" dirty="0">
                <a:latin typeface="Verdana"/>
                <a:cs typeface="Verdana"/>
              </a:rPr>
              <a:t>согласованы </a:t>
            </a:r>
            <a:r>
              <a:rPr sz="1100" dirty="0">
                <a:latin typeface="Verdana"/>
                <a:cs typeface="Verdana"/>
              </a:rPr>
              <a:t>с </a:t>
            </a:r>
            <a:r>
              <a:rPr sz="1100" spc="-20" dirty="0">
                <a:latin typeface="Verdana"/>
                <a:cs typeface="Verdana"/>
              </a:rPr>
              <a:t>Фондом </a:t>
            </a:r>
            <a:r>
              <a:rPr sz="1100" spc="-40" dirty="0">
                <a:latin typeface="Verdana"/>
                <a:cs typeface="Verdana"/>
              </a:rPr>
              <a:t>Гуманитарных </a:t>
            </a:r>
            <a:r>
              <a:rPr sz="1100" spc="-35" dirty="0">
                <a:latin typeface="Verdana"/>
                <a:cs typeface="Verdana"/>
              </a:rPr>
              <a:t>Проектов </a:t>
            </a:r>
            <a:r>
              <a:rPr sz="1100" spc="-45" dirty="0">
                <a:latin typeface="Verdana"/>
                <a:cs typeface="Verdana"/>
              </a:rPr>
              <a:t>(федеральным </a:t>
            </a:r>
            <a:r>
              <a:rPr sz="1100" spc="-35" dirty="0">
                <a:latin typeface="Verdana"/>
                <a:cs typeface="Verdana"/>
              </a:rPr>
              <a:t>оператором реализации профориентационного </a:t>
            </a:r>
            <a:r>
              <a:rPr sz="1100" spc="-45" dirty="0">
                <a:latin typeface="Verdana"/>
                <a:cs typeface="Verdana"/>
              </a:rPr>
              <a:t>минимума) </a:t>
            </a:r>
            <a:r>
              <a:rPr sz="1100" dirty="0">
                <a:latin typeface="Verdana"/>
                <a:cs typeface="Verdana"/>
              </a:rPr>
              <a:t>и </a:t>
            </a:r>
            <a:r>
              <a:rPr sz="1100" spc="-35" dirty="0">
                <a:latin typeface="Verdana"/>
                <a:cs typeface="Verdana"/>
              </a:rPr>
              <a:t>размещены </a:t>
            </a:r>
            <a:r>
              <a:rPr sz="1100" spc="-10" dirty="0">
                <a:latin typeface="Verdana"/>
                <a:cs typeface="Verdana"/>
              </a:rPr>
              <a:t>на </a:t>
            </a:r>
            <a:r>
              <a:rPr sz="1100" spc="-5" dirty="0">
                <a:latin typeface="Verdana"/>
                <a:cs typeface="Verdana"/>
              </a:rPr>
              <a:t> </a:t>
            </a:r>
            <a:r>
              <a:rPr sz="1100" spc="-35" dirty="0">
                <a:latin typeface="Verdana"/>
                <a:cs typeface="Verdana"/>
              </a:rPr>
              <a:t>цифровом</a:t>
            </a:r>
            <a:r>
              <a:rPr sz="1100" spc="-75" dirty="0">
                <a:latin typeface="Verdana"/>
                <a:cs typeface="Verdana"/>
              </a:rPr>
              <a:t> </a:t>
            </a:r>
            <a:r>
              <a:rPr sz="1100" spc="-35" dirty="0">
                <a:latin typeface="Verdana"/>
                <a:cs typeface="Verdana"/>
              </a:rPr>
              <a:t>ресурсе</a:t>
            </a:r>
            <a:r>
              <a:rPr sz="1100" spc="-114" dirty="0">
                <a:latin typeface="Verdana"/>
                <a:cs typeface="Verdana"/>
              </a:rPr>
              <a:t> </a:t>
            </a:r>
            <a:r>
              <a:rPr sz="1100" spc="-35" dirty="0">
                <a:latin typeface="Verdana"/>
                <a:cs typeface="Verdana"/>
              </a:rPr>
              <a:t>федерального</a:t>
            </a:r>
            <a:r>
              <a:rPr sz="1100" spc="-85" dirty="0">
                <a:latin typeface="Verdana"/>
                <a:cs typeface="Verdana"/>
              </a:rPr>
              <a:t> </a:t>
            </a:r>
            <a:r>
              <a:rPr sz="1100" spc="-10" dirty="0">
                <a:latin typeface="Verdana"/>
                <a:cs typeface="Verdana"/>
              </a:rPr>
              <a:t>оператора.</a:t>
            </a:r>
            <a:endParaRPr sz="1100">
              <a:latin typeface="Verdana"/>
              <a:cs typeface="Verdana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069" y="272329"/>
            <a:ext cx="1995368" cy="1520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7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79070" y="179831"/>
            <a:ext cx="12017135" cy="6517386"/>
            <a:chOff x="179070" y="179831"/>
            <a:chExt cx="12017135" cy="6517386"/>
          </a:xfrm>
        </p:grpSpPr>
        <p:sp>
          <p:nvSpPr>
            <p:cNvPr id="4" name="object 4"/>
            <p:cNvSpPr/>
            <p:nvPr/>
          </p:nvSpPr>
          <p:spPr>
            <a:xfrm>
              <a:off x="179070" y="179831"/>
              <a:ext cx="11833860" cy="5066679"/>
            </a:xfrm>
            <a:custGeom>
              <a:avLst/>
              <a:gdLst/>
              <a:ahLst/>
              <a:cxnLst/>
              <a:rect l="l" t="t" r="r" b="b"/>
              <a:pathLst>
                <a:path w="11833860" h="4150995">
                  <a:moveTo>
                    <a:pt x="11736197" y="0"/>
                  </a:moveTo>
                  <a:lnTo>
                    <a:pt x="97624" y="0"/>
                  </a:lnTo>
                  <a:lnTo>
                    <a:pt x="59626" y="7620"/>
                  </a:lnTo>
                  <a:lnTo>
                    <a:pt x="28587" y="28575"/>
                  </a:lnTo>
                  <a:lnTo>
                    <a:pt x="7670" y="59690"/>
                  </a:lnTo>
                  <a:lnTo>
                    <a:pt x="0" y="97663"/>
                  </a:lnTo>
                  <a:lnTo>
                    <a:pt x="0" y="4052951"/>
                  </a:lnTo>
                  <a:lnTo>
                    <a:pt x="7670" y="4090924"/>
                  </a:lnTo>
                  <a:lnTo>
                    <a:pt x="28587" y="4122039"/>
                  </a:lnTo>
                  <a:lnTo>
                    <a:pt x="59626" y="4142994"/>
                  </a:lnTo>
                  <a:lnTo>
                    <a:pt x="97624" y="4150614"/>
                  </a:lnTo>
                  <a:lnTo>
                    <a:pt x="11736197" y="4150614"/>
                  </a:lnTo>
                  <a:lnTo>
                    <a:pt x="11774170" y="4142994"/>
                  </a:lnTo>
                  <a:lnTo>
                    <a:pt x="11805285" y="4122039"/>
                  </a:lnTo>
                  <a:lnTo>
                    <a:pt x="11826240" y="4090924"/>
                  </a:lnTo>
                  <a:lnTo>
                    <a:pt x="11833860" y="4052951"/>
                  </a:lnTo>
                  <a:lnTo>
                    <a:pt x="11833860" y="97663"/>
                  </a:lnTo>
                  <a:lnTo>
                    <a:pt x="11826240" y="59690"/>
                  </a:lnTo>
                  <a:lnTo>
                    <a:pt x="11805285" y="28575"/>
                  </a:lnTo>
                  <a:lnTo>
                    <a:pt x="11774170" y="7620"/>
                  </a:lnTo>
                  <a:lnTo>
                    <a:pt x="1173619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300607" y="2574564"/>
              <a:ext cx="2895598" cy="289559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179070" y="5348504"/>
              <a:ext cx="11833860" cy="1348713"/>
            </a:xfrm>
            <a:custGeom>
              <a:avLst/>
              <a:gdLst/>
              <a:ahLst/>
              <a:cxnLst/>
              <a:rect l="l" t="t" r="r" b="b"/>
              <a:pathLst>
                <a:path w="11833860" h="1958340">
                  <a:moveTo>
                    <a:pt x="11676761" y="0"/>
                  </a:moveTo>
                  <a:lnTo>
                    <a:pt x="157149" y="0"/>
                  </a:lnTo>
                  <a:lnTo>
                    <a:pt x="107480" y="8001"/>
                  </a:lnTo>
                  <a:lnTo>
                    <a:pt x="64338" y="30353"/>
                  </a:lnTo>
                  <a:lnTo>
                    <a:pt x="30314" y="64389"/>
                  </a:lnTo>
                  <a:lnTo>
                    <a:pt x="8013" y="107442"/>
                  </a:lnTo>
                  <a:lnTo>
                    <a:pt x="0" y="157099"/>
                  </a:lnTo>
                  <a:lnTo>
                    <a:pt x="0" y="1801190"/>
                  </a:lnTo>
                  <a:lnTo>
                    <a:pt x="8013" y="1850859"/>
                  </a:lnTo>
                  <a:lnTo>
                    <a:pt x="30314" y="1894001"/>
                  </a:lnTo>
                  <a:lnTo>
                    <a:pt x="64338" y="1928025"/>
                  </a:lnTo>
                  <a:lnTo>
                    <a:pt x="107480" y="1950326"/>
                  </a:lnTo>
                  <a:lnTo>
                    <a:pt x="157149" y="1958340"/>
                  </a:lnTo>
                  <a:lnTo>
                    <a:pt x="11676761" y="1958340"/>
                  </a:lnTo>
                  <a:lnTo>
                    <a:pt x="11726418" y="1950326"/>
                  </a:lnTo>
                  <a:lnTo>
                    <a:pt x="11769471" y="1928025"/>
                  </a:lnTo>
                  <a:lnTo>
                    <a:pt x="11803507" y="1894001"/>
                  </a:lnTo>
                  <a:lnTo>
                    <a:pt x="11825859" y="1850859"/>
                  </a:lnTo>
                  <a:lnTo>
                    <a:pt x="11833860" y="1801190"/>
                  </a:lnTo>
                  <a:lnTo>
                    <a:pt x="11833860" y="157099"/>
                  </a:lnTo>
                  <a:lnTo>
                    <a:pt x="11825859" y="107442"/>
                  </a:lnTo>
                  <a:lnTo>
                    <a:pt x="11803507" y="64389"/>
                  </a:lnTo>
                  <a:lnTo>
                    <a:pt x="11769471" y="30353"/>
                  </a:lnTo>
                  <a:lnTo>
                    <a:pt x="11726418" y="8001"/>
                  </a:lnTo>
                  <a:lnTo>
                    <a:pt x="1167676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597896" y="512063"/>
              <a:ext cx="1004569" cy="1005205"/>
            </a:xfrm>
            <a:custGeom>
              <a:avLst/>
              <a:gdLst/>
              <a:ahLst/>
              <a:cxnLst/>
              <a:rect l="l" t="t" r="r" b="b"/>
              <a:pathLst>
                <a:path w="1004570" h="1005205">
                  <a:moveTo>
                    <a:pt x="502157" y="0"/>
                  </a:moveTo>
                  <a:lnTo>
                    <a:pt x="453771" y="2286"/>
                  </a:lnTo>
                  <a:lnTo>
                    <a:pt x="406780" y="9016"/>
                  </a:lnTo>
                  <a:lnTo>
                    <a:pt x="361187" y="20065"/>
                  </a:lnTo>
                  <a:lnTo>
                    <a:pt x="317373" y="35178"/>
                  </a:lnTo>
                  <a:lnTo>
                    <a:pt x="275462" y="53975"/>
                  </a:lnTo>
                  <a:lnTo>
                    <a:pt x="235711" y="76453"/>
                  </a:lnTo>
                  <a:lnTo>
                    <a:pt x="198247" y="102362"/>
                  </a:lnTo>
                  <a:lnTo>
                    <a:pt x="163449" y="131572"/>
                  </a:lnTo>
                  <a:lnTo>
                    <a:pt x="131445" y="163575"/>
                  </a:lnTo>
                  <a:lnTo>
                    <a:pt x="102361" y="198500"/>
                  </a:lnTo>
                  <a:lnTo>
                    <a:pt x="76453" y="235965"/>
                  </a:lnTo>
                  <a:lnTo>
                    <a:pt x="53975" y="275716"/>
                  </a:lnTo>
                  <a:lnTo>
                    <a:pt x="35051" y="317626"/>
                  </a:lnTo>
                  <a:lnTo>
                    <a:pt x="20065" y="361441"/>
                  </a:lnTo>
                  <a:lnTo>
                    <a:pt x="9017" y="407035"/>
                  </a:lnTo>
                  <a:lnTo>
                    <a:pt x="2285" y="454151"/>
                  </a:lnTo>
                  <a:lnTo>
                    <a:pt x="0" y="502538"/>
                  </a:lnTo>
                  <a:lnTo>
                    <a:pt x="2285" y="550926"/>
                  </a:lnTo>
                  <a:lnTo>
                    <a:pt x="9017" y="598043"/>
                  </a:lnTo>
                  <a:lnTo>
                    <a:pt x="20065" y="643636"/>
                  </a:lnTo>
                  <a:lnTo>
                    <a:pt x="35051" y="687451"/>
                  </a:lnTo>
                  <a:lnTo>
                    <a:pt x="53975" y="729361"/>
                  </a:lnTo>
                  <a:lnTo>
                    <a:pt x="76453" y="769112"/>
                  </a:lnTo>
                  <a:lnTo>
                    <a:pt x="102361" y="806576"/>
                  </a:lnTo>
                  <a:lnTo>
                    <a:pt x="131445" y="841501"/>
                  </a:lnTo>
                  <a:lnTo>
                    <a:pt x="163449" y="873506"/>
                  </a:lnTo>
                  <a:lnTo>
                    <a:pt x="198247" y="902715"/>
                  </a:lnTo>
                  <a:lnTo>
                    <a:pt x="235711" y="928624"/>
                  </a:lnTo>
                  <a:lnTo>
                    <a:pt x="275462" y="951102"/>
                  </a:lnTo>
                  <a:lnTo>
                    <a:pt x="317373" y="969899"/>
                  </a:lnTo>
                  <a:lnTo>
                    <a:pt x="361187" y="985012"/>
                  </a:lnTo>
                  <a:lnTo>
                    <a:pt x="406780" y="996061"/>
                  </a:lnTo>
                  <a:lnTo>
                    <a:pt x="453771" y="1002791"/>
                  </a:lnTo>
                  <a:lnTo>
                    <a:pt x="502157" y="1005077"/>
                  </a:lnTo>
                  <a:lnTo>
                    <a:pt x="550545" y="1002791"/>
                  </a:lnTo>
                  <a:lnTo>
                    <a:pt x="597534" y="996061"/>
                  </a:lnTo>
                  <a:lnTo>
                    <a:pt x="643127" y="985012"/>
                  </a:lnTo>
                  <a:lnTo>
                    <a:pt x="686943" y="969899"/>
                  </a:lnTo>
                  <a:lnTo>
                    <a:pt x="728852" y="951102"/>
                  </a:lnTo>
                  <a:lnTo>
                    <a:pt x="768603" y="928624"/>
                  </a:lnTo>
                  <a:lnTo>
                    <a:pt x="806069" y="902715"/>
                  </a:lnTo>
                  <a:lnTo>
                    <a:pt x="840867" y="873506"/>
                  </a:lnTo>
                  <a:lnTo>
                    <a:pt x="872871" y="841501"/>
                  </a:lnTo>
                  <a:lnTo>
                    <a:pt x="901953" y="806576"/>
                  </a:lnTo>
                  <a:lnTo>
                    <a:pt x="927861" y="769112"/>
                  </a:lnTo>
                  <a:lnTo>
                    <a:pt x="950340" y="729361"/>
                  </a:lnTo>
                  <a:lnTo>
                    <a:pt x="969263" y="687451"/>
                  </a:lnTo>
                  <a:lnTo>
                    <a:pt x="984250" y="643636"/>
                  </a:lnTo>
                  <a:lnTo>
                    <a:pt x="995299" y="598043"/>
                  </a:lnTo>
                  <a:lnTo>
                    <a:pt x="1002029" y="550926"/>
                  </a:lnTo>
                  <a:lnTo>
                    <a:pt x="1004315" y="502538"/>
                  </a:lnTo>
                  <a:lnTo>
                    <a:pt x="1002029" y="454151"/>
                  </a:lnTo>
                  <a:lnTo>
                    <a:pt x="995299" y="407035"/>
                  </a:lnTo>
                  <a:lnTo>
                    <a:pt x="984250" y="361441"/>
                  </a:lnTo>
                  <a:lnTo>
                    <a:pt x="969263" y="317626"/>
                  </a:lnTo>
                  <a:lnTo>
                    <a:pt x="950340" y="275716"/>
                  </a:lnTo>
                  <a:lnTo>
                    <a:pt x="927861" y="235965"/>
                  </a:lnTo>
                  <a:lnTo>
                    <a:pt x="901953" y="198500"/>
                  </a:lnTo>
                  <a:lnTo>
                    <a:pt x="872871" y="163575"/>
                  </a:lnTo>
                  <a:lnTo>
                    <a:pt x="840867" y="131572"/>
                  </a:lnTo>
                  <a:lnTo>
                    <a:pt x="806069" y="102362"/>
                  </a:lnTo>
                  <a:lnTo>
                    <a:pt x="768603" y="76453"/>
                  </a:lnTo>
                  <a:lnTo>
                    <a:pt x="728852" y="53975"/>
                  </a:lnTo>
                  <a:lnTo>
                    <a:pt x="686943" y="35178"/>
                  </a:lnTo>
                  <a:lnTo>
                    <a:pt x="643127" y="20065"/>
                  </a:lnTo>
                  <a:lnTo>
                    <a:pt x="597534" y="9016"/>
                  </a:lnTo>
                  <a:lnTo>
                    <a:pt x="550545" y="2286"/>
                  </a:lnTo>
                  <a:lnTo>
                    <a:pt x="502157" y="0"/>
                  </a:lnTo>
                  <a:close/>
                </a:path>
              </a:pathLst>
            </a:custGeom>
            <a:solidFill>
              <a:srgbClr val="B99BE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968989" y="912876"/>
              <a:ext cx="63500" cy="86995"/>
            </a:xfrm>
            <a:custGeom>
              <a:avLst/>
              <a:gdLst/>
              <a:ahLst/>
              <a:cxnLst/>
              <a:rect l="l" t="t" r="r" b="b"/>
              <a:pathLst>
                <a:path w="63500" h="86994">
                  <a:moveTo>
                    <a:pt x="63245" y="0"/>
                  </a:moveTo>
                  <a:lnTo>
                    <a:pt x="17271" y="0"/>
                  </a:lnTo>
                  <a:lnTo>
                    <a:pt x="0" y="86233"/>
                  </a:lnTo>
                  <a:lnTo>
                    <a:pt x="0" y="86868"/>
                  </a:lnTo>
                  <a:lnTo>
                    <a:pt x="11429" y="86868"/>
                  </a:lnTo>
                  <a:lnTo>
                    <a:pt x="26669" y="11429"/>
                  </a:lnTo>
                  <a:lnTo>
                    <a:pt x="52069" y="11429"/>
                  </a:lnTo>
                  <a:lnTo>
                    <a:pt x="52069" y="86868"/>
                  </a:lnTo>
                  <a:lnTo>
                    <a:pt x="63245" y="86868"/>
                  </a:lnTo>
                  <a:lnTo>
                    <a:pt x="63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063477" y="912876"/>
              <a:ext cx="135635" cy="86867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0854689" y="1029462"/>
              <a:ext cx="70485" cy="87630"/>
            </a:xfrm>
            <a:custGeom>
              <a:avLst/>
              <a:gdLst/>
              <a:ahLst/>
              <a:cxnLst/>
              <a:rect l="l" t="t" r="r" b="b"/>
              <a:pathLst>
                <a:path w="70484" h="87630">
                  <a:moveTo>
                    <a:pt x="70103" y="0"/>
                  </a:moveTo>
                  <a:lnTo>
                    <a:pt x="57530" y="0"/>
                  </a:lnTo>
                  <a:lnTo>
                    <a:pt x="35051" y="44323"/>
                  </a:lnTo>
                  <a:lnTo>
                    <a:pt x="12573" y="0"/>
                  </a:lnTo>
                  <a:lnTo>
                    <a:pt x="0" y="0"/>
                  </a:lnTo>
                  <a:lnTo>
                    <a:pt x="28575" y="57023"/>
                  </a:lnTo>
                  <a:lnTo>
                    <a:pt x="13207" y="87629"/>
                  </a:lnTo>
                  <a:lnTo>
                    <a:pt x="25907" y="87629"/>
                  </a:lnTo>
                  <a:lnTo>
                    <a:pt x="7010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1205210" y="1029463"/>
              <a:ext cx="121920" cy="8762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0668000" y="583437"/>
              <a:ext cx="864235" cy="863600"/>
            </a:xfrm>
            <a:custGeom>
              <a:avLst/>
              <a:gdLst/>
              <a:ahLst/>
              <a:cxnLst/>
              <a:rect l="l" t="t" r="r" b="b"/>
              <a:pathLst>
                <a:path w="864234" h="863600">
                  <a:moveTo>
                    <a:pt x="327660" y="522351"/>
                  </a:moveTo>
                  <a:lnTo>
                    <a:pt x="317881" y="522351"/>
                  </a:lnTo>
                  <a:lnTo>
                    <a:pt x="317881" y="446024"/>
                  </a:lnTo>
                  <a:lnTo>
                    <a:pt x="305816" y="446024"/>
                  </a:lnTo>
                  <a:lnTo>
                    <a:pt x="305816" y="457327"/>
                  </a:lnTo>
                  <a:lnTo>
                    <a:pt x="305816" y="522351"/>
                  </a:lnTo>
                  <a:lnTo>
                    <a:pt x="267716" y="522351"/>
                  </a:lnTo>
                  <a:lnTo>
                    <a:pt x="280543" y="457327"/>
                  </a:lnTo>
                  <a:lnTo>
                    <a:pt x="305816" y="457327"/>
                  </a:lnTo>
                  <a:lnTo>
                    <a:pt x="305816" y="446024"/>
                  </a:lnTo>
                  <a:lnTo>
                    <a:pt x="271653" y="446024"/>
                  </a:lnTo>
                  <a:lnTo>
                    <a:pt x="256413" y="522351"/>
                  </a:lnTo>
                  <a:lnTo>
                    <a:pt x="244602" y="522351"/>
                  </a:lnTo>
                  <a:lnTo>
                    <a:pt x="244602" y="533654"/>
                  </a:lnTo>
                  <a:lnTo>
                    <a:pt x="327660" y="533654"/>
                  </a:lnTo>
                  <a:lnTo>
                    <a:pt x="327660" y="522351"/>
                  </a:lnTo>
                  <a:close/>
                </a:path>
                <a:path w="864234" h="863600">
                  <a:moveTo>
                    <a:pt x="739140" y="450469"/>
                  </a:moveTo>
                  <a:lnTo>
                    <a:pt x="737362" y="448437"/>
                  </a:lnTo>
                  <a:lnTo>
                    <a:pt x="733425" y="443738"/>
                  </a:lnTo>
                  <a:lnTo>
                    <a:pt x="728726" y="443738"/>
                  </a:lnTo>
                  <a:lnTo>
                    <a:pt x="728726" y="454533"/>
                  </a:lnTo>
                  <a:lnTo>
                    <a:pt x="728726" y="467233"/>
                  </a:lnTo>
                  <a:lnTo>
                    <a:pt x="718947" y="467233"/>
                  </a:lnTo>
                  <a:lnTo>
                    <a:pt x="718947" y="454533"/>
                  </a:lnTo>
                  <a:lnTo>
                    <a:pt x="728726" y="454533"/>
                  </a:lnTo>
                  <a:lnTo>
                    <a:pt x="728726" y="443738"/>
                  </a:lnTo>
                  <a:lnTo>
                    <a:pt x="718947" y="443738"/>
                  </a:lnTo>
                  <a:lnTo>
                    <a:pt x="715137" y="445389"/>
                  </a:lnTo>
                  <a:lnTo>
                    <a:pt x="712470" y="448437"/>
                  </a:lnTo>
                  <a:lnTo>
                    <a:pt x="710057" y="446786"/>
                  </a:lnTo>
                  <a:lnTo>
                    <a:pt x="708787" y="446278"/>
                  </a:lnTo>
                  <a:lnTo>
                    <a:pt x="708787" y="456438"/>
                  </a:lnTo>
                  <a:lnTo>
                    <a:pt x="708787" y="467233"/>
                  </a:lnTo>
                  <a:lnTo>
                    <a:pt x="699643" y="467233"/>
                  </a:lnTo>
                  <a:lnTo>
                    <a:pt x="699643" y="456438"/>
                  </a:lnTo>
                  <a:lnTo>
                    <a:pt x="708787" y="456438"/>
                  </a:lnTo>
                  <a:lnTo>
                    <a:pt x="708787" y="446278"/>
                  </a:lnTo>
                  <a:lnTo>
                    <a:pt x="707009" y="445643"/>
                  </a:lnTo>
                  <a:lnTo>
                    <a:pt x="694563" y="445643"/>
                  </a:lnTo>
                  <a:lnTo>
                    <a:pt x="688848" y="451993"/>
                  </a:lnTo>
                  <a:lnTo>
                    <a:pt x="688848" y="478028"/>
                  </a:lnTo>
                  <a:lnTo>
                    <a:pt x="739140" y="478028"/>
                  </a:lnTo>
                  <a:lnTo>
                    <a:pt x="739140" y="467233"/>
                  </a:lnTo>
                  <a:lnTo>
                    <a:pt x="739140" y="450469"/>
                  </a:lnTo>
                  <a:close/>
                </a:path>
                <a:path w="864234" h="863600">
                  <a:moveTo>
                    <a:pt x="739140" y="329438"/>
                  </a:moveTo>
                  <a:lnTo>
                    <a:pt x="728345" y="329438"/>
                  </a:lnTo>
                  <a:lnTo>
                    <a:pt x="728345" y="352171"/>
                  </a:lnTo>
                  <a:lnTo>
                    <a:pt x="718820" y="352171"/>
                  </a:lnTo>
                  <a:lnTo>
                    <a:pt x="718820" y="332613"/>
                  </a:lnTo>
                  <a:lnTo>
                    <a:pt x="708025" y="332613"/>
                  </a:lnTo>
                  <a:lnTo>
                    <a:pt x="708025" y="352171"/>
                  </a:lnTo>
                  <a:lnTo>
                    <a:pt x="699516" y="352171"/>
                  </a:lnTo>
                  <a:lnTo>
                    <a:pt x="699516" y="329438"/>
                  </a:lnTo>
                  <a:lnTo>
                    <a:pt x="688848" y="329438"/>
                  </a:lnTo>
                  <a:lnTo>
                    <a:pt x="688848" y="362966"/>
                  </a:lnTo>
                  <a:lnTo>
                    <a:pt x="739140" y="362966"/>
                  </a:lnTo>
                  <a:lnTo>
                    <a:pt x="739140" y="329438"/>
                  </a:lnTo>
                  <a:close/>
                </a:path>
                <a:path w="864234" h="863600">
                  <a:moveTo>
                    <a:pt x="739902" y="405638"/>
                  </a:moveTo>
                  <a:lnTo>
                    <a:pt x="728916" y="385533"/>
                  </a:lnTo>
                  <a:lnTo>
                    <a:pt x="728916" y="397459"/>
                  </a:lnTo>
                  <a:lnTo>
                    <a:pt x="728853" y="413639"/>
                  </a:lnTo>
                  <a:lnTo>
                    <a:pt x="722503" y="419989"/>
                  </a:lnTo>
                  <a:lnTo>
                    <a:pt x="705485" y="419989"/>
                  </a:lnTo>
                  <a:lnTo>
                    <a:pt x="699008" y="413639"/>
                  </a:lnTo>
                  <a:lnTo>
                    <a:pt x="699008" y="397256"/>
                  </a:lnTo>
                  <a:lnTo>
                    <a:pt x="705866" y="391160"/>
                  </a:lnTo>
                  <a:lnTo>
                    <a:pt x="722503" y="391160"/>
                  </a:lnTo>
                  <a:lnTo>
                    <a:pt x="728916" y="397459"/>
                  </a:lnTo>
                  <a:lnTo>
                    <a:pt x="728916" y="385533"/>
                  </a:lnTo>
                  <a:lnTo>
                    <a:pt x="724154" y="382397"/>
                  </a:lnTo>
                  <a:lnTo>
                    <a:pt x="713994" y="380492"/>
                  </a:lnTo>
                  <a:lnTo>
                    <a:pt x="703707" y="382524"/>
                  </a:lnTo>
                  <a:lnTo>
                    <a:pt x="695452" y="387858"/>
                  </a:lnTo>
                  <a:lnTo>
                    <a:pt x="689991" y="395859"/>
                  </a:lnTo>
                  <a:lnTo>
                    <a:pt x="688086" y="405638"/>
                  </a:lnTo>
                  <a:lnTo>
                    <a:pt x="690118" y="415417"/>
                  </a:lnTo>
                  <a:lnTo>
                    <a:pt x="695706" y="423418"/>
                  </a:lnTo>
                  <a:lnTo>
                    <a:pt x="703834" y="428752"/>
                  </a:lnTo>
                  <a:lnTo>
                    <a:pt x="713994" y="430784"/>
                  </a:lnTo>
                  <a:lnTo>
                    <a:pt x="724154" y="428752"/>
                  </a:lnTo>
                  <a:lnTo>
                    <a:pt x="732409" y="423418"/>
                  </a:lnTo>
                  <a:lnTo>
                    <a:pt x="734695" y="419989"/>
                  </a:lnTo>
                  <a:lnTo>
                    <a:pt x="737870" y="415417"/>
                  </a:lnTo>
                  <a:lnTo>
                    <a:pt x="739902" y="405638"/>
                  </a:lnTo>
                  <a:close/>
                </a:path>
                <a:path w="864234" h="863600">
                  <a:moveTo>
                    <a:pt x="864108" y="431800"/>
                  </a:moveTo>
                  <a:lnTo>
                    <a:pt x="861568" y="384810"/>
                  </a:lnTo>
                  <a:lnTo>
                    <a:pt x="854075" y="339090"/>
                  </a:lnTo>
                  <a:lnTo>
                    <a:pt x="851916" y="331470"/>
                  </a:lnTo>
                  <a:lnTo>
                    <a:pt x="851916" y="431800"/>
                  </a:lnTo>
                  <a:lnTo>
                    <a:pt x="848360" y="486410"/>
                  </a:lnTo>
                  <a:lnTo>
                    <a:pt x="838073" y="538480"/>
                  </a:lnTo>
                  <a:lnTo>
                    <a:pt x="821436" y="589280"/>
                  </a:lnTo>
                  <a:lnTo>
                    <a:pt x="798957" y="636270"/>
                  </a:lnTo>
                  <a:lnTo>
                    <a:pt x="771144" y="679450"/>
                  </a:lnTo>
                  <a:lnTo>
                    <a:pt x="738251" y="718820"/>
                  </a:lnTo>
                  <a:lnTo>
                    <a:pt x="700913" y="754380"/>
                  </a:lnTo>
                  <a:lnTo>
                    <a:pt x="700913" y="520700"/>
                  </a:lnTo>
                  <a:lnTo>
                    <a:pt x="739267" y="520700"/>
                  </a:lnTo>
                  <a:lnTo>
                    <a:pt x="739267" y="510540"/>
                  </a:lnTo>
                  <a:lnTo>
                    <a:pt x="700913" y="510540"/>
                  </a:lnTo>
                  <a:lnTo>
                    <a:pt x="700913" y="496570"/>
                  </a:lnTo>
                  <a:lnTo>
                    <a:pt x="688340" y="496570"/>
                  </a:lnTo>
                  <a:lnTo>
                    <a:pt x="688340" y="764540"/>
                  </a:lnTo>
                  <a:lnTo>
                    <a:pt x="650748" y="789940"/>
                  </a:lnTo>
                  <a:lnTo>
                    <a:pt x="610362" y="812800"/>
                  </a:lnTo>
                  <a:lnTo>
                    <a:pt x="567436" y="829310"/>
                  </a:lnTo>
                  <a:lnTo>
                    <a:pt x="522478" y="842010"/>
                  </a:lnTo>
                  <a:lnTo>
                    <a:pt x="522478" y="523240"/>
                  </a:lnTo>
                  <a:lnTo>
                    <a:pt x="512699" y="523240"/>
                  </a:lnTo>
                  <a:lnTo>
                    <a:pt x="512699" y="447040"/>
                  </a:lnTo>
                  <a:lnTo>
                    <a:pt x="501396" y="447040"/>
                  </a:lnTo>
                  <a:lnTo>
                    <a:pt x="501396" y="523240"/>
                  </a:lnTo>
                  <a:lnTo>
                    <a:pt x="466598" y="523240"/>
                  </a:lnTo>
                  <a:lnTo>
                    <a:pt x="466598" y="447040"/>
                  </a:lnTo>
                  <a:lnTo>
                    <a:pt x="455041" y="447040"/>
                  </a:lnTo>
                  <a:lnTo>
                    <a:pt x="455041" y="523240"/>
                  </a:lnTo>
                  <a:lnTo>
                    <a:pt x="420116" y="523240"/>
                  </a:lnTo>
                  <a:lnTo>
                    <a:pt x="420116" y="447040"/>
                  </a:lnTo>
                  <a:lnTo>
                    <a:pt x="408686" y="447040"/>
                  </a:lnTo>
                  <a:lnTo>
                    <a:pt x="408686" y="534670"/>
                  </a:lnTo>
                  <a:lnTo>
                    <a:pt x="509905" y="534670"/>
                  </a:lnTo>
                  <a:lnTo>
                    <a:pt x="509905" y="844550"/>
                  </a:lnTo>
                  <a:lnTo>
                    <a:pt x="490728" y="848360"/>
                  </a:lnTo>
                  <a:lnTo>
                    <a:pt x="471297" y="850900"/>
                  </a:lnTo>
                  <a:lnTo>
                    <a:pt x="451612" y="852170"/>
                  </a:lnTo>
                  <a:lnTo>
                    <a:pt x="431673" y="852170"/>
                  </a:lnTo>
                  <a:lnTo>
                    <a:pt x="375666" y="848360"/>
                  </a:lnTo>
                  <a:lnTo>
                    <a:pt x="321818" y="838200"/>
                  </a:lnTo>
                  <a:lnTo>
                    <a:pt x="270637" y="820420"/>
                  </a:lnTo>
                  <a:lnTo>
                    <a:pt x="222631" y="796290"/>
                  </a:lnTo>
                  <a:lnTo>
                    <a:pt x="225806" y="789940"/>
                  </a:lnTo>
                  <a:lnTo>
                    <a:pt x="369570" y="504190"/>
                  </a:lnTo>
                  <a:lnTo>
                    <a:pt x="376301" y="491490"/>
                  </a:lnTo>
                  <a:lnTo>
                    <a:pt x="398780" y="447040"/>
                  </a:lnTo>
                  <a:lnTo>
                    <a:pt x="386207" y="447040"/>
                  </a:lnTo>
                  <a:lnTo>
                    <a:pt x="363855" y="491490"/>
                  </a:lnTo>
                  <a:lnTo>
                    <a:pt x="342138" y="447040"/>
                  </a:lnTo>
                  <a:lnTo>
                    <a:pt x="329565" y="447040"/>
                  </a:lnTo>
                  <a:lnTo>
                    <a:pt x="357505" y="502920"/>
                  </a:lnTo>
                  <a:lnTo>
                    <a:pt x="212725" y="789940"/>
                  </a:lnTo>
                  <a:lnTo>
                    <a:pt x="192913" y="777240"/>
                  </a:lnTo>
                  <a:lnTo>
                    <a:pt x="173863" y="763270"/>
                  </a:lnTo>
                  <a:lnTo>
                    <a:pt x="155702" y="748030"/>
                  </a:lnTo>
                  <a:lnTo>
                    <a:pt x="138430" y="731520"/>
                  </a:lnTo>
                  <a:lnTo>
                    <a:pt x="138430" y="720090"/>
                  </a:lnTo>
                  <a:lnTo>
                    <a:pt x="138430" y="534670"/>
                  </a:lnTo>
                  <a:lnTo>
                    <a:pt x="155702" y="534670"/>
                  </a:lnTo>
                  <a:lnTo>
                    <a:pt x="166878" y="532130"/>
                  </a:lnTo>
                  <a:lnTo>
                    <a:pt x="175641" y="527050"/>
                  </a:lnTo>
                  <a:lnTo>
                    <a:pt x="178181" y="523240"/>
                  </a:lnTo>
                  <a:lnTo>
                    <a:pt x="181483" y="518160"/>
                  </a:lnTo>
                  <a:lnTo>
                    <a:pt x="183515" y="508000"/>
                  </a:lnTo>
                  <a:lnTo>
                    <a:pt x="181483" y="497840"/>
                  </a:lnTo>
                  <a:lnTo>
                    <a:pt x="178308" y="492760"/>
                  </a:lnTo>
                  <a:lnTo>
                    <a:pt x="175768" y="488950"/>
                  </a:lnTo>
                  <a:lnTo>
                    <a:pt x="172085" y="486410"/>
                  </a:lnTo>
                  <a:lnTo>
                    <a:pt x="172085" y="497840"/>
                  </a:lnTo>
                  <a:lnTo>
                    <a:pt x="172085" y="516890"/>
                  </a:lnTo>
                  <a:lnTo>
                    <a:pt x="165608" y="523240"/>
                  </a:lnTo>
                  <a:lnTo>
                    <a:pt x="137541" y="523240"/>
                  </a:lnTo>
                  <a:lnTo>
                    <a:pt x="137541" y="492760"/>
                  </a:lnTo>
                  <a:lnTo>
                    <a:pt x="165608" y="492760"/>
                  </a:lnTo>
                  <a:lnTo>
                    <a:pt x="172085" y="497840"/>
                  </a:lnTo>
                  <a:lnTo>
                    <a:pt x="172085" y="486410"/>
                  </a:lnTo>
                  <a:lnTo>
                    <a:pt x="167005" y="483870"/>
                  </a:lnTo>
                  <a:lnTo>
                    <a:pt x="155702" y="481330"/>
                  </a:lnTo>
                  <a:lnTo>
                    <a:pt x="137795" y="481330"/>
                  </a:lnTo>
                  <a:lnTo>
                    <a:pt x="137795" y="458470"/>
                  </a:lnTo>
                  <a:lnTo>
                    <a:pt x="177165" y="458470"/>
                  </a:lnTo>
                  <a:lnTo>
                    <a:pt x="177165" y="447040"/>
                  </a:lnTo>
                  <a:lnTo>
                    <a:pt x="126365" y="447040"/>
                  </a:lnTo>
                  <a:lnTo>
                    <a:pt x="126365" y="720090"/>
                  </a:lnTo>
                  <a:lnTo>
                    <a:pt x="93472" y="679450"/>
                  </a:lnTo>
                  <a:lnTo>
                    <a:pt x="65532" y="636270"/>
                  </a:lnTo>
                  <a:lnTo>
                    <a:pt x="43053" y="589280"/>
                  </a:lnTo>
                  <a:lnTo>
                    <a:pt x="26416" y="539750"/>
                  </a:lnTo>
                  <a:lnTo>
                    <a:pt x="16129" y="486410"/>
                  </a:lnTo>
                  <a:lnTo>
                    <a:pt x="12573" y="431800"/>
                  </a:lnTo>
                  <a:lnTo>
                    <a:pt x="16129" y="377190"/>
                  </a:lnTo>
                  <a:lnTo>
                    <a:pt x="26289" y="325120"/>
                  </a:lnTo>
                  <a:lnTo>
                    <a:pt x="42799" y="275590"/>
                  </a:lnTo>
                  <a:lnTo>
                    <a:pt x="65278" y="228600"/>
                  </a:lnTo>
                  <a:lnTo>
                    <a:pt x="93218" y="184150"/>
                  </a:lnTo>
                  <a:lnTo>
                    <a:pt x="126111" y="144780"/>
                  </a:lnTo>
                  <a:lnTo>
                    <a:pt x="126111" y="417830"/>
                  </a:lnTo>
                  <a:lnTo>
                    <a:pt x="155575" y="417830"/>
                  </a:lnTo>
                  <a:lnTo>
                    <a:pt x="166751" y="415290"/>
                  </a:lnTo>
                  <a:lnTo>
                    <a:pt x="175514" y="410210"/>
                  </a:lnTo>
                  <a:lnTo>
                    <a:pt x="178015" y="406400"/>
                  </a:lnTo>
                  <a:lnTo>
                    <a:pt x="181356" y="401320"/>
                  </a:lnTo>
                  <a:lnTo>
                    <a:pt x="183388" y="391160"/>
                  </a:lnTo>
                  <a:lnTo>
                    <a:pt x="181356" y="379730"/>
                  </a:lnTo>
                  <a:lnTo>
                    <a:pt x="177927" y="375920"/>
                  </a:lnTo>
                  <a:lnTo>
                    <a:pt x="175641" y="372110"/>
                  </a:lnTo>
                  <a:lnTo>
                    <a:pt x="172085" y="369570"/>
                  </a:lnTo>
                  <a:lnTo>
                    <a:pt x="172085" y="381000"/>
                  </a:lnTo>
                  <a:lnTo>
                    <a:pt x="172085" y="400050"/>
                  </a:lnTo>
                  <a:lnTo>
                    <a:pt x="165608" y="406400"/>
                  </a:lnTo>
                  <a:lnTo>
                    <a:pt x="137541" y="406400"/>
                  </a:lnTo>
                  <a:lnTo>
                    <a:pt x="137541" y="375920"/>
                  </a:lnTo>
                  <a:lnTo>
                    <a:pt x="165608" y="375920"/>
                  </a:lnTo>
                  <a:lnTo>
                    <a:pt x="172085" y="381000"/>
                  </a:lnTo>
                  <a:lnTo>
                    <a:pt x="172085" y="369570"/>
                  </a:lnTo>
                  <a:lnTo>
                    <a:pt x="166878" y="367030"/>
                  </a:lnTo>
                  <a:lnTo>
                    <a:pt x="155575" y="364490"/>
                  </a:lnTo>
                  <a:lnTo>
                    <a:pt x="137668" y="364490"/>
                  </a:lnTo>
                  <a:lnTo>
                    <a:pt x="137668" y="341630"/>
                  </a:lnTo>
                  <a:lnTo>
                    <a:pt x="177038" y="341630"/>
                  </a:lnTo>
                  <a:lnTo>
                    <a:pt x="177038" y="330200"/>
                  </a:lnTo>
                  <a:lnTo>
                    <a:pt x="138303" y="330200"/>
                  </a:lnTo>
                  <a:lnTo>
                    <a:pt x="138303" y="144780"/>
                  </a:lnTo>
                  <a:lnTo>
                    <a:pt x="138303" y="132080"/>
                  </a:lnTo>
                  <a:lnTo>
                    <a:pt x="172466" y="102870"/>
                  </a:lnTo>
                  <a:lnTo>
                    <a:pt x="209804" y="76200"/>
                  </a:lnTo>
                  <a:lnTo>
                    <a:pt x="249809" y="53340"/>
                  </a:lnTo>
                  <a:lnTo>
                    <a:pt x="292354" y="36842"/>
                  </a:lnTo>
                  <a:lnTo>
                    <a:pt x="337185" y="22860"/>
                  </a:lnTo>
                  <a:lnTo>
                    <a:pt x="383794" y="15240"/>
                  </a:lnTo>
                  <a:lnTo>
                    <a:pt x="432054" y="12700"/>
                  </a:lnTo>
                  <a:lnTo>
                    <a:pt x="450342" y="12700"/>
                  </a:lnTo>
                  <a:lnTo>
                    <a:pt x="468249" y="13970"/>
                  </a:lnTo>
                  <a:lnTo>
                    <a:pt x="258699" y="336550"/>
                  </a:lnTo>
                  <a:lnTo>
                    <a:pt x="220472" y="394970"/>
                  </a:lnTo>
                  <a:lnTo>
                    <a:pt x="220472" y="330200"/>
                  </a:lnTo>
                  <a:lnTo>
                    <a:pt x="209042" y="330200"/>
                  </a:lnTo>
                  <a:lnTo>
                    <a:pt x="209042" y="416560"/>
                  </a:lnTo>
                  <a:lnTo>
                    <a:pt x="219456" y="416560"/>
                  </a:lnTo>
                  <a:lnTo>
                    <a:pt x="233934" y="394970"/>
                  </a:lnTo>
                  <a:lnTo>
                    <a:pt x="262255" y="351790"/>
                  </a:lnTo>
                  <a:lnTo>
                    <a:pt x="262255" y="416560"/>
                  </a:lnTo>
                  <a:lnTo>
                    <a:pt x="273685" y="416560"/>
                  </a:lnTo>
                  <a:lnTo>
                    <a:pt x="273685" y="351790"/>
                  </a:lnTo>
                  <a:lnTo>
                    <a:pt x="273685" y="336550"/>
                  </a:lnTo>
                  <a:lnTo>
                    <a:pt x="482092" y="15240"/>
                  </a:lnTo>
                  <a:lnTo>
                    <a:pt x="513715" y="20320"/>
                  </a:lnTo>
                  <a:lnTo>
                    <a:pt x="544449" y="27940"/>
                  </a:lnTo>
                  <a:lnTo>
                    <a:pt x="574421" y="36842"/>
                  </a:lnTo>
                  <a:lnTo>
                    <a:pt x="603377" y="49542"/>
                  </a:lnTo>
                  <a:lnTo>
                    <a:pt x="603377" y="416560"/>
                  </a:lnTo>
                  <a:lnTo>
                    <a:pt x="630555" y="416560"/>
                  </a:lnTo>
                  <a:lnTo>
                    <a:pt x="660273" y="392430"/>
                  </a:lnTo>
                  <a:lnTo>
                    <a:pt x="660273" y="382270"/>
                  </a:lnTo>
                  <a:lnTo>
                    <a:pt x="656590" y="375920"/>
                  </a:lnTo>
                  <a:lnTo>
                    <a:pt x="649097" y="372110"/>
                  </a:lnTo>
                  <a:lnTo>
                    <a:pt x="653796" y="367030"/>
                  </a:lnTo>
                  <a:lnTo>
                    <a:pt x="656082" y="361950"/>
                  </a:lnTo>
                  <a:lnTo>
                    <a:pt x="656082" y="354330"/>
                  </a:lnTo>
                  <a:lnTo>
                    <a:pt x="654177" y="344170"/>
                  </a:lnTo>
                  <a:lnTo>
                    <a:pt x="652272" y="341630"/>
                  </a:lnTo>
                  <a:lnTo>
                    <a:pt x="648843" y="336550"/>
                  </a:lnTo>
                  <a:lnTo>
                    <a:pt x="648843" y="367030"/>
                  </a:lnTo>
                  <a:lnTo>
                    <a:pt x="648843" y="378460"/>
                  </a:lnTo>
                  <a:lnTo>
                    <a:pt x="648843" y="398780"/>
                  </a:lnTo>
                  <a:lnTo>
                    <a:pt x="646684" y="406400"/>
                  </a:lnTo>
                  <a:lnTo>
                    <a:pt x="614553" y="406400"/>
                  </a:lnTo>
                  <a:lnTo>
                    <a:pt x="614553" y="378460"/>
                  </a:lnTo>
                  <a:lnTo>
                    <a:pt x="648843" y="378460"/>
                  </a:lnTo>
                  <a:lnTo>
                    <a:pt x="648843" y="367030"/>
                  </a:lnTo>
                  <a:lnTo>
                    <a:pt x="648716" y="336550"/>
                  </a:lnTo>
                  <a:lnTo>
                    <a:pt x="644652" y="334010"/>
                  </a:lnTo>
                  <a:lnTo>
                    <a:pt x="644652" y="347980"/>
                  </a:lnTo>
                  <a:lnTo>
                    <a:pt x="644652" y="359410"/>
                  </a:lnTo>
                  <a:lnTo>
                    <a:pt x="642874" y="367030"/>
                  </a:lnTo>
                  <a:lnTo>
                    <a:pt x="614553" y="367030"/>
                  </a:lnTo>
                  <a:lnTo>
                    <a:pt x="614553" y="341630"/>
                  </a:lnTo>
                  <a:lnTo>
                    <a:pt x="642874" y="341630"/>
                  </a:lnTo>
                  <a:lnTo>
                    <a:pt x="644652" y="347980"/>
                  </a:lnTo>
                  <a:lnTo>
                    <a:pt x="644652" y="334010"/>
                  </a:lnTo>
                  <a:lnTo>
                    <a:pt x="639826" y="331470"/>
                  </a:lnTo>
                  <a:lnTo>
                    <a:pt x="627634" y="330200"/>
                  </a:lnTo>
                  <a:lnTo>
                    <a:pt x="615442" y="330200"/>
                  </a:lnTo>
                  <a:lnTo>
                    <a:pt x="615442" y="54610"/>
                  </a:lnTo>
                  <a:lnTo>
                    <a:pt x="656082" y="77470"/>
                  </a:lnTo>
                  <a:lnTo>
                    <a:pt x="693801" y="104140"/>
                  </a:lnTo>
                  <a:lnTo>
                    <a:pt x="728218" y="134620"/>
                  </a:lnTo>
                  <a:lnTo>
                    <a:pt x="759079" y="168910"/>
                  </a:lnTo>
                  <a:lnTo>
                    <a:pt x="786130" y="207010"/>
                  </a:lnTo>
                  <a:lnTo>
                    <a:pt x="808990" y="247650"/>
                  </a:lnTo>
                  <a:lnTo>
                    <a:pt x="827278" y="290830"/>
                  </a:lnTo>
                  <a:lnTo>
                    <a:pt x="840740" y="335280"/>
                  </a:lnTo>
                  <a:lnTo>
                    <a:pt x="849122" y="383540"/>
                  </a:lnTo>
                  <a:lnTo>
                    <a:pt x="851916" y="431800"/>
                  </a:lnTo>
                  <a:lnTo>
                    <a:pt x="851916" y="331470"/>
                  </a:lnTo>
                  <a:lnTo>
                    <a:pt x="825627" y="254000"/>
                  </a:lnTo>
                  <a:lnTo>
                    <a:pt x="805180" y="214630"/>
                  </a:lnTo>
                  <a:lnTo>
                    <a:pt x="780796" y="176530"/>
                  </a:lnTo>
                  <a:lnTo>
                    <a:pt x="752856" y="142240"/>
                  </a:lnTo>
                  <a:lnTo>
                    <a:pt x="721614" y="111760"/>
                  </a:lnTo>
                  <a:lnTo>
                    <a:pt x="687324" y="83820"/>
                  </a:lnTo>
                  <a:lnTo>
                    <a:pt x="650240" y="59690"/>
                  </a:lnTo>
                  <a:lnTo>
                    <a:pt x="610616" y="38100"/>
                  </a:lnTo>
                  <a:lnTo>
                    <a:pt x="568706" y="21590"/>
                  </a:lnTo>
                  <a:lnTo>
                    <a:pt x="534619" y="12700"/>
                  </a:lnTo>
                  <a:lnTo>
                    <a:pt x="524891" y="10160"/>
                  </a:lnTo>
                  <a:lnTo>
                    <a:pt x="479298" y="2540"/>
                  </a:lnTo>
                  <a:lnTo>
                    <a:pt x="432308" y="0"/>
                  </a:lnTo>
                  <a:lnTo>
                    <a:pt x="385191" y="2540"/>
                  </a:lnTo>
                  <a:lnTo>
                    <a:pt x="339598" y="10160"/>
                  </a:lnTo>
                  <a:lnTo>
                    <a:pt x="295656" y="21590"/>
                  </a:lnTo>
                  <a:lnTo>
                    <a:pt x="253746" y="38100"/>
                  </a:lnTo>
                  <a:lnTo>
                    <a:pt x="214122" y="59690"/>
                  </a:lnTo>
                  <a:lnTo>
                    <a:pt x="177038" y="83820"/>
                  </a:lnTo>
                  <a:lnTo>
                    <a:pt x="142621" y="111760"/>
                  </a:lnTo>
                  <a:lnTo>
                    <a:pt x="111379" y="142240"/>
                  </a:lnTo>
                  <a:lnTo>
                    <a:pt x="83439" y="176530"/>
                  </a:lnTo>
                  <a:lnTo>
                    <a:pt x="59055" y="214630"/>
                  </a:lnTo>
                  <a:lnTo>
                    <a:pt x="38481" y="254000"/>
                  </a:lnTo>
                  <a:lnTo>
                    <a:pt x="21971" y="295910"/>
                  </a:lnTo>
                  <a:lnTo>
                    <a:pt x="9906" y="339090"/>
                  </a:lnTo>
                  <a:lnTo>
                    <a:pt x="2540" y="384810"/>
                  </a:lnTo>
                  <a:lnTo>
                    <a:pt x="0" y="431800"/>
                  </a:lnTo>
                  <a:lnTo>
                    <a:pt x="2540" y="478790"/>
                  </a:lnTo>
                  <a:lnTo>
                    <a:pt x="9906" y="524510"/>
                  </a:lnTo>
                  <a:lnTo>
                    <a:pt x="21971" y="568960"/>
                  </a:lnTo>
                  <a:lnTo>
                    <a:pt x="38481" y="610870"/>
                  </a:lnTo>
                  <a:lnTo>
                    <a:pt x="58928" y="650240"/>
                  </a:lnTo>
                  <a:lnTo>
                    <a:pt x="83312" y="687070"/>
                  </a:lnTo>
                  <a:lnTo>
                    <a:pt x="111252" y="721360"/>
                  </a:lnTo>
                  <a:lnTo>
                    <a:pt x="142621" y="753110"/>
                  </a:lnTo>
                  <a:lnTo>
                    <a:pt x="176911" y="781050"/>
                  </a:lnTo>
                  <a:lnTo>
                    <a:pt x="213995" y="805180"/>
                  </a:lnTo>
                  <a:lnTo>
                    <a:pt x="253619" y="825500"/>
                  </a:lnTo>
                  <a:lnTo>
                    <a:pt x="295529" y="842010"/>
                  </a:lnTo>
                  <a:lnTo>
                    <a:pt x="339471" y="854710"/>
                  </a:lnTo>
                  <a:lnTo>
                    <a:pt x="385064" y="862330"/>
                  </a:lnTo>
                  <a:lnTo>
                    <a:pt x="432181" y="863600"/>
                  </a:lnTo>
                  <a:lnTo>
                    <a:pt x="479298" y="862330"/>
                  </a:lnTo>
                  <a:lnTo>
                    <a:pt x="524891" y="854710"/>
                  </a:lnTo>
                  <a:lnTo>
                    <a:pt x="532130" y="852170"/>
                  </a:lnTo>
                  <a:lnTo>
                    <a:pt x="568579" y="842010"/>
                  </a:lnTo>
                  <a:lnTo>
                    <a:pt x="568833" y="842010"/>
                  </a:lnTo>
                  <a:lnTo>
                    <a:pt x="610743" y="825500"/>
                  </a:lnTo>
                  <a:lnTo>
                    <a:pt x="650367" y="805180"/>
                  </a:lnTo>
                  <a:lnTo>
                    <a:pt x="687451" y="781050"/>
                  </a:lnTo>
                  <a:lnTo>
                    <a:pt x="720178" y="754380"/>
                  </a:lnTo>
                  <a:lnTo>
                    <a:pt x="721741" y="753110"/>
                  </a:lnTo>
                  <a:lnTo>
                    <a:pt x="752983" y="721360"/>
                  </a:lnTo>
                  <a:lnTo>
                    <a:pt x="780796" y="687070"/>
                  </a:lnTo>
                  <a:lnTo>
                    <a:pt x="805180" y="650240"/>
                  </a:lnTo>
                  <a:lnTo>
                    <a:pt x="825754" y="610870"/>
                  </a:lnTo>
                  <a:lnTo>
                    <a:pt x="842137" y="568960"/>
                  </a:lnTo>
                  <a:lnTo>
                    <a:pt x="854202" y="524510"/>
                  </a:lnTo>
                  <a:lnTo>
                    <a:pt x="861568" y="478790"/>
                  </a:lnTo>
                  <a:lnTo>
                    <a:pt x="864108" y="4318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title"/>
          </p:nvPr>
        </p:nvSpPr>
        <p:spPr>
          <a:xfrm>
            <a:off x="571906" y="552069"/>
            <a:ext cx="909701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5" dirty="0" err="1"/>
              <a:t>Направления</a:t>
            </a:r>
            <a:r>
              <a:rPr spc="114" dirty="0"/>
              <a:t> </a:t>
            </a:r>
            <a:r>
              <a:rPr spc="-40" dirty="0" err="1" smtClean="0"/>
              <a:t>Профминимума</a:t>
            </a:r>
            <a:endParaRPr spc="-40" dirty="0"/>
          </a:p>
        </p:txBody>
      </p:sp>
      <p:sp>
        <p:nvSpPr>
          <p:cNvPr id="14" name="object 14"/>
          <p:cNvSpPr/>
          <p:nvPr/>
        </p:nvSpPr>
        <p:spPr>
          <a:xfrm>
            <a:off x="606551" y="1847202"/>
            <a:ext cx="9372448" cy="895997"/>
          </a:xfrm>
          <a:custGeom>
            <a:avLst/>
            <a:gdLst/>
            <a:ahLst/>
            <a:cxnLst/>
            <a:rect l="l" t="t" r="r" b="b"/>
            <a:pathLst>
              <a:path w="8042275" h="449580">
                <a:moveTo>
                  <a:pt x="7967218" y="0"/>
                </a:moveTo>
                <a:lnTo>
                  <a:pt x="74929" y="0"/>
                </a:lnTo>
                <a:lnTo>
                  <a:pt x="45770" y="5841"/>
                </a:lnTo>
                <a:lnTo>
                  <a:pt x="21945" y="21971"/>
                </a:lnTo>
                <a:lnTo>
                  <a:pt x="5892" y="45720"/>
                </a:lnTo>
                <a:lnTo>
                  <a:pt x="0" y="74929"/>
                </a:lnTo>
                <a:lnTo>
                  <a:pt x="0" y="374650"/>
                </a:lnTo>
                <a:lnTo>
                  <a:pt x="5892" y="403860"/>
                </a:lnTo>
                <a:lnTo>
                  <a:pt x="21945" y="427609"/>
                </a:lnTo>
                <a:lnTo>
                  <a:pt x="45770" y="443738"/>
                </a:lnTo>
                <a:lnTo>
                  <a:pt x="74929" y="449579"/>
                </a:lnTo>
                <a:lnTo>
                  <a:pt x="7967218" y="449579"/>
                </a:lnTo>
                <a:lnTo>
                  <a:pt x="7996428" y="443738"/>
                </a:lnTo>
                <a:lnTo>
                  <a:pt x="8020177" y="427609"/>
                </a:lnTo>
                <a:lnTo>
                  <a:pt x="8036306" y="403860"/>
                </a:lnTo>
                <a:lnTo>
                  <a:pt x="8042148" y="374650"/>
                </a:lnTo>
                <a:lnTo>
                  <a:pt x="8042148" y="74929"/>
                </a:lnTo>
                <a:lnTo>
                  <a:pt x="8036306" y="45720"/>
                </a:lnTo>
                <a:lnTo>
                  <a:pt x="8020177" y="21971"/>
                </a:lnTo>
                <a:lnTo>
                  <a:pt x="7996428" y="5841"/>
                </a:lnTo>
                <a:lnTo>
                  <a:pt x="7967218" y="0"/>
                </a:lnTo>
                <a:close/>
              </a:path>
            </a:pathLst>
          </a:custGeom>
          <a:solidFill>
            <a:srgbClr val="5A9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694435" y="1255013"/>
            <a:ext cx="10369041" cy="3955570"/>
          </a:xfrm>
          <a:prstGeom prst="rect">
            <a:avLst/>
          </a:prstGeom>
        </p:spPr>
        <p:txBody>
          <a:bodyPr vert="horz" wrap="square" lIns="0" tIns="153035" rIns="0" bIns="0" rtlCol="0">
            <a:spAutoFit/>
          </a:bodyPr>
          <a:lstStyle/>
          <a:p>
            <a:pPr marL="264160" indent="-251460">
              <a:lnSpc>
                <a:spcPct val="100000"/>
              </a:lnSpc>
              <a:spcBef>
                <a:spcPts val="1205"/>
              </a:spcBef>
              <a:buAutoNum type="arabicPeriod"/>
              <a:tabLst>
                <a:tab pos="264160" algn="l"/>
              </a:tabLst>
            </a:pPr>
            <a:r>
              <a:rPr sz="2400" spc="-30" dirty="0">
                <a:latin typeface="Verdana"/>
                <a:cs typeface="Verdana"/>
              </a:rPr>
              <a:t>Уро</a:t>
            </a:r>
            <a:r>
              <a:rPr sz="2400" spc="-25" dirty="0">
                <a:latin typeface="Verdana"/>
                <a:cs typeface="Verdana"/>
              </a:rPr>
              <a:t>ч</a:t>
            </a:r>
            <a:r>
              <a:rPr sz="2400" spc="-20" dirty="0">
                <a:latin typeface="Verdana"/>
                <a:cs typeface="Verdana"/>
              </a:rPr>
              <a:t>н</a:t>
            </a:r>
            <a:r>
              <a:rPr sz="2400" spc="-25" dirty="0">
                <a:latin typeface="Verdana"/>
                <a:cs typeface="Verdana"/>
              </a:rPr>
              <a:t>а</a:t>
            </a:r>
            <a:r>
              <a:rPr sz="2400" dirty="0">
                <a:latin typeface="Verdana"/>
                <a:cs typeface="Verdana"/>
              </a:rPr>
              <a:t>я</a:t>
            </a:r>
            <a:r>
              <a:rPr sz="2400" spc="-155" dirty="0">
                <a:latin typeface="Verdana"/>
                <a:cs typeface="Verdana"/>
              </a:rPr>
              <a:t> </a:t>
            </a:r>
            <a:r>
              <a:rPr sz="2400" spc="-20" dirty="0">
                <a:latin typeface="Verdana"/>
                <a:cs typeface="Verdana"/>
              </a:rPr>
              <a:t>де</a:t>
            </a:r>
            <a:r>
              <a:rPr sz="2400" spc="-15" dirty="0">
                <a:latin typeface="Verdana"/>
                <a:cs typeface="Verdana"/>
              </a:rPr>
              <a:t>я</a:t>
            </a:r>
            <a:r>
              <a:rPr sz="2400" spc="-20" dirty="0">
                <a:latin typeface="Verdana"/>
                <a:cs typeface="Verdana"/>
              </a:rPr>
              <a:t>те</a:t>
            </a:r>
            <a:r>
              <a:rPr sz="2400" spc="-15" dirty="0">
                <a:latin typeface="Verdana"/>
                <a:cs typeface="Verdana"/>
              </a:rPr>
              <a:t>л</a:t>
            </a:r>
            <a:r>
              <a:rPr sz="2400" spc="-10" dirty="0">
                <a:latin typeface="Verdana"/>
                <a:cs typeface="Verdana"/>
              </a:rPr>
              <a:t>ьн</a:t>
            </a:r>
            <a:r>
              <a:rPr sz="2400" spc="-15" dirty="0">
                <a:latin typeface="Verdana"/>
                <a:cs typeface="Verdana"/>
              </a:rPr>
              <a:t>ос</a:t>
            </a:r>
            <a:r>
              <a:rPr sz="2400" spc="-20" dirty="0">
                <a:latin typeface="Verdana"/>
                <a:cs typeface="Verdana"/>
              </a:rPr>
              <a:t>т</a:t>
            </a:r>
            <a:r>
              <a:rPr sz="2400" spc="-10" dirty="0">
                <a:latin typeface="Verdana"/>
                <a:cs typeface="Verdana"/>
              </a:rPr>
              <a:t>ь</a:t>
            </a:r>
            <a:r>
              <a:rPr sz="2400" dirty="0">
                <a:latin typeface="Verdana"/>
                <a:cs typeface="Verdana"/>
              </a:rPr>
              <a:t>.</a:t>
            </a:r>
          </a:p>
          <a:p>
            <a:pPr marL="264160" indent="-251460">
              <a:lnSpc>
                <a:spcPct val="100000"/>
              </a:lnSpc>
              <a:spcBef>
                <a:spcPts val="1105"/>
              </a:spcBef>
              <a:buAutoNum type="arabicPeriod"/>
              <a:tabLst>
                <a:tab pos="264160" algn="l"/>
              </a:tabLst>
            </a:pPr>
            <a:r>
              <a:rPr sz="2400" spc="-55" dirty="0">
                <a:latin typeface="Verdana"/>
                <a:cs typeface="Verdana"/>
              </a:rPr>
              <a:t>Внеурочная</a:t>
            </a:r>
            <a:r>
              <a:rPr sz="2400" spc="-165" dirty="0">
                <a:latin typeface="Verdana"/>
                <a:cs typeface="Verdana"/>
              </a:rPr>
              <a:t> </a:t>
            </a:r>
            <a:r>
              <a:rPr sz="2400" spc="-95" dirty="0">
                <a:latin typeface="Verdana"/>
                <a:cs typeface="Verdana"/>
              </a:rPr>
              <a:t>деятельность:</a:t>
            </a:r>
            <a:r>
              <a:rPr sz="2400" spc="-150" dirty="0">
                <a:latin typeface="Verdana"/>
                <a:cs typeface="Verdana"/>
              </a:rPr>
              <a:t> </a:t>
            </a:r>
            <a:r>
              <a:rPr sz="2400" spc="-55" dirty="0">
                <a:latin typeface="Verdana"/>
                <a:cs typeface="Verdana"/>
              </a:rPr>
              <a:t>курс</a:t>
            </a:r>
            <a:r>
              <a:rPr sz="2400" spc="-204" dirty="0">
                <a:latin typeface="Verdana"/>
                <a:cs typeface="Verdana"/>
              </a:rPr>
              <a:t> </a:t>
            </a:r>
            <a:r>
              <a:rPr sz="2400" spc="-55" dirty="0">
                <a:latin typeface="Verdana"/>
                <a:cs typeface="Verdana"/>
              </a:rPr>
              <a:t>занятий</a:t>
            </a:r>
            <a:r>
              <a:rPr sz="2400" spc="-185" dirty="0">
                <a:latin typeface="Verdana"/>
                <a:cs typeface="Verdana"/>
              </a:rPr>
              <a:t> </a:t>
            </a:r>
            <a:r>
              <a:rPr sz="2400" spc="-90" dirty="0">
                <a:latin typeface="Verdana"/>
                <a:cs typeface="Verdana"/>
              </a:rPr>
              <a:t>«Россия</a:t>
            </a:r>
            <a:r>
              <a:rPr sz="2400" spc="-15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–</a:t>
            </a:r>
            <a:r>
              <a:rPr sz="2400" spc="-360" dirty="0">
                <a:latin typeface="Verdana"/>
                <a:cs typeface="Verdana"/>
              </a:rPr>
              <a:t> </a:t>
            </a:r>
            <a:r>
              <a:rPr sz="2400" spc="-45" dirty="0">
                <a:latin typeface="Verdana"/>
                <a:cs typeface="Verdana"/>
              </a:rPr>
              <a:t>мои</a:t>
            </a:r>
            <a:r>
              <a:rPr sz="2400" spc="-165" dirty="0">
                <a:latin typeface="Verdana"/>
                <a:cs typeface="Verdana"/>
              </a:rPr>
              <a:t> </a:t>
            </a:r>
            <a:r>
              <a:rPr sz="2400" spc="-60" dirty="0">
                <a:latin typeface="Verdana"/>
                <a:cs typeface="Verdana"/>
              </a:rPr>
              <a:t>горизонты».</a:t>
            </a:r>
            <a:endParaRPr sz="2400" dirty="0">
              <a:latin typeface="Verdana"/>
              <a:cs typeface="Verdana"/>
            </a:endParaRPr>
          </a:p>
          <a:p>
            <a:pPr marL="264160" indent="-251460">
              <a:lnSpc>
                <a:spcPct val="100000"/>
              </a:lnSpc>
              <a:spcBef>
                <a:spcPts val="1090"/>
              </a:spcBef>
              <a:buAutoNum type="arabicPeriod"/>
              <a:tabLst>
                <a:tab pos="264160" algn="l"/>
              </a:tabLst>
            </a:pPr>
            <a:r>
              <a:rPr sz="2400" spc="-55" dirty="0">
                <a:latin typeface="Verdana"/>
                <a:cs typeface="Verdana"/>
              </a:rPr>
              <a:t>Практико-ориентированный</a:t>
            </a:r>
            <a:r>
              <a:rPr sz="2400" spc="-75" dirty="0">
                <a:latin typeface="Verdana"/>
                <a:cs typeface="Verdana"/>
              </a:rPr>
              <a:t> </a:t>
            </a:r>
            <a:r>
              <a:rPr sz="2400" spc="-15" dirty="0">
                <a:latin typeface="Verdana"/>
                <a:cs typeface="Verdana"/>
              </a:rPr>
              <a:t>модуль.</a:t>
            </a:r>
            <a:endParaRPr sz="2400" dirty="0">
              <a:latin typeface="Verdana"/>
              <a:cs typeface="Verdana"/>
            </a:endParaRPr>
          </a:p>
          <a:p>
            <a:pPr marL="264160" indent="-251460">
              <a:lnSpc>
                <a:spcPct val="100000"/>
              </a:lnSpc>
              <a:spcBef>
                <a:spcPts val="1105"/>
              </a:spcBef>
              <a:buAutoNum type="arabicPeriod"/>
              <a:tabLst>
                <a:tab pos="264160" algn="l"/>
              </a:tabLst>
            </a:pPr>
            <a:r>
              <a:rPr sz="2400" spc="-50" dirty="0">
                <a:latin typeface="Verdana"/>
                <a:cs typeface="Verdana"/>
              </a:rPr>
              <a:t>До</a:t>
            </a:r>
            <a:r>
              <a:rPr sz="2400" spc="-45" dirty="0">
                <a:latin typeface="Verdana"/>
                <a:cs typeface="Verdana"/>
              </a:rPr>
              <a:t>п</a:t>
            </a:r>
            <a:r>
              <a:rPr sz="2400" spc="-50" dirty="0">
                <a:latin typeface="Verdana"/>
                <a:cs typeface="Verdana"/>
              </a:rPr>
              <a:t>ол</a:t>
            </a:r>
            <a:r>
              <a:rPr sz="2400" spc="-45" dirty="0">
                <a:latin typeface="Verdana"/>
                <a:cs typeface="Verdana"/>
              </a:rPr>
              <a:t>н</a:t>
            </a:r>
            <a:r>
              <a:rPr sz="2400" spc="-50" dirty="0">
                <a:latin typeface="Verdana"/>
                <a:cs typeface="Verdana"/>
              </a:rPr>
              <a:t>и</a:t>
            </a:r>
            <a:r>
              <a:rPr sz="2400" spc="-55" dirty="0">
                <a:latin typeface="Verdana"/>
                <a:cs typeface="Verdana"/>
              </a:rPr>
              <a:t>те</a:t>
            </a:r>
            <a:r>
              <a:rPr sz="2400" spc="-65" dirty="0">
                <a:latin typeface="Verdana"/>
                <a:cs typeface="Verdana"/>
              </a:rPr>
              <a:t>л</a:t>
            </a:r>
            <a:r>
              <a:rPr sz="2400" spc="-45" dirty="0">
                <a:latin typeface="Verdana"/>
                <a:cs typeface="Verdana"/>
              </a:rPr>
              <a:t>ь</a:t>
            </a:r>
            <a:r>
              <a:rPr sz="2400" spc="-55" dirty="0">
                <a:latin typeface="Verdana"/>
                <a:cs typeface="Verdana"/>
              </a:rPr>
              <a:t>н</a:t>
            </a:r>
            <a:r>
              <a:rPr sz="2400" spc="-50" dirty="0">
                <a:latin typeface="Verdana"/>
                <a:cs typeface="Verdana"/>
              </a:rPr>
              <a:t>о</a:t>
            </a:r>
            <a:r>
              <a:rPr sz="2400" dirty="0">
                <a:latin typeface="Verdana"/>
                <a:cs typeface="Verdana"/>
              </a:rPr>
              <a:t>е</a:t>
            </a:r>
            <a:r>
              <a:rPr sz="2400" spc="-170" dirty="0">
                <a:latin typeface="Verdana"/>
                <a:cs typeface="Verdana"/>
              </a:rPr>
              <a:t> </a:t>
            </a:r>
            <a:r>
              <a:rPr sz="2400" spc="-15" dirty="0">
                <a:latin typeface="Verdana"/>
                <a:cs typeface="Verdana"/>
              </a:rPr>
              <a:t>об</a:t>
            </a:r>
            <a:r>
              <a:rPr sz="2400" spc="-20" dirty="0">
                <a:latin typeface="Verdana"/>
                <a:cs typeface="Verdana"/>
              </a:rPr>
              <a:t>р</a:t>
            </a:r>
            <a:r>
              <a:rPr sz="2400" spc="-15" dirty="0">
                <a:latin typeface="Verdana"/>
                <a:cs typeface="Verdana"/>
              </a:rPr>
              <a:t>а</a:t>
            </a:r>
            <a:r>
              <a:rPr sz="2400" spc="-10" dirty="0">
                <a:latin typeface="Verdana"/>
                <a:cs typeface="Verdana"/>
              </a:rPr>
              <a:t>з</a:t>
            </a:r>
            <a:r>
              <a:rPr sz="2400" spc="-15" dirty="0">
                <a:latin typeface="Verdana"/>
                <a:cs typeface="Verdana"/>
              </a:rPr>
              <a:t>ова</a:t>
            </a:r>
            <a:r>
              <a:rPr sz="2400" spc="-10" dirty="0">
                <a:latin typeface="Verdana"/>
                <a:cs typeface="Verdana"/>
              </a:rPr>
              <a:t>н</a:t>
            </a:r>
            <a:r>
              <a:rPr sz="2400" spc="-15" dirty="0">
                <a:latin typeface="Verdana"/>
                <a:cs typeface="Verdana"/>
              </a:rPr>
              <a:t>и</a:t>
            </a:r>
            <a:r>
              <a:rPr sz="2400" spc="-20" dirty="0">
                <a:latin typeface="Verdana"/>
                <a:cs typeface="Verdana"/>
              </a:rPr>
              <a:t>е</a:t>
            </a:r>
            <a:r>
              <a:rPr sz="2400" dirty="0">
                <a:latin typeface="Verdana"/>
                <a:cs typeface="Verdana"/>
              </a:rPr>
              <a:t>.</a:t>
            </a:r>
          </a:p>
          <a:p>
            <a:pPr marL="264160" indent="-251460">
              <a:lnSpc>
                <a:spcPct val="100000"/>
              </a:lnSpc>
              <a:spcBef>
                <a:spcPts val="1110"/>
              </a:spcBef>
              <a:buAutoNum type="arabicPeriod"/>
              <a:tabLst>
                <a:tab pos="264160" algn="l"/>
              </a:tabLst>
            </a:pPr>
            <a:r>
              <a:rPr sz="2400" spc="-60" dirty="0">
                <a:latin typeface="Verdana"/>
                <a:cs typeface="Verdana"/>
              </a:rPr>
              <a:t>Профессиональное</a:t>
            </a:r>
            <a:r>
              <a:rPr sz="2400" spc="-55" dirty="0">
                <a:latin typeface="Verdana"/>
                <a:cs typeface="Verdana"/>
              </a:rPr>
              <a:t> </a:t>
            </a:r>
            <a:r>
              <a:rPr sz="2400" spc="-15" dirty="0">
                <a:latin typeface="Verdana"/>
                <a:cs typeface="Verdana"/>
              </a:rPr>
              <a:t>обучение.</a:t>
            </a:r>
            <a:endParaRPr sz="2400" dirty="0">
              <a:latin typeface="Verdana"/>
              <a:cs typeface="Verdana"/>
            </a:endParaRPr>
          </a:p>
          <a:p>
            <a:pPr marL="264160" indent="-251460">
              <a:lnSpc>
                <a:spcPct val="100000"/>
              </a:lnSpc>
              <a:spcBef>
                <a:spcPts val="1090"/>
              </a:spcBef>
              <a:buAutoNum type="arabicPeriod"/>
              <a:tabLst>
                <a:tab pos="264160" algn="l"/>
              </a:tabLst>
            </a:pPr>
            <a:r>
              <a:rPr sz="2400" spc="-50" dirty="0">
                <a:latin typeface="Verdana"/>
                <a:cs typeface="Verdana"/>
              </a:rPr>
              <a:t>Взаимодействие</a:t>
            </a:r>
            <a:r>
              <a:rPr sz="2400" spc="-155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с</a:t>
            </a:r>
            <a:r>
              <a:rPr sz="2400" spc="-125" dirty="0">
                <a:latin typeface="Verdana"/>
                <a:cs typeface="Verdana"/>
              </a:rPr>
              <a:t> </a:t>
            </a:r>
            <a:r>
              <a:rPr sz="2400" spc="-60" dirty="0">
                <a:latin typeface="Verdana"/>
                <a:cs typeface="Verdana"/>
              </a:rPr>
              <a:t>родителями</a:t>
            </a:r>
            <a:r>
              <a:rPr sz="2400" spc="-165" dirty="0">
                <a:latin typeface="Verdana"/>
                <a:cs typeface="Verdana"/>
              </a:rPr>
              <a:t> </a:t>
            </a:r>
            <a:r>
              <a:rPr sz="2400" spc="-70" dirty="0">
                <a:latin typeface="Verdana"/>
                <a:cs typeface="Verdana"/>
              </a:rPr>
              <a:t>(законными</a:t>
            </a:r>
            <a:r>
              <a:rPr sz="2400" spc="-160" dirty="0">
                <a:latin typeface="Verdana"/>
                <a:cs typeface="Verdana"/>
              </a:rPr>
              <a:t> </a:t>
            </a:r>
            <a:r>
              <a:rPr sz="2400" spc="-20" dirty="0">
                <a:latin typeface="Verdana"/>
                <a:cs typeface="Verdana"/>
              </a:rPr>
              <a:t>представителями).</a:t>
            </a:r>
            <a:endParaRPr sz="2400" dirty="0">
              <a:latin typeface="Verdana"/>
              <a:cs typeface="Verdana"/>
            </a:endParaRPr>
          </a:p>
          <a:p>
            <a:pPr marL="264160" indent="-251460">
              <a:lnSpc>
                <a:spcPct val="100000"/>
              </a:lnSpc>
              <a:spcBef>
                <a:spcPts val="1105"/>
              </a:spcBef>
              <a:buAutoNum type="arabicPeriod"/>
              <a:tabLst>
                <a:tab pos="264160" algn="l"/>
              </a:tabLst>
            </a:pPr>
            <a:r>
              <a:rPr sz="2400" spc="-45" dirty="0">
                <a:latin typeface="Verdana"/>
                <a:cs typeface="Verdana"/>
              </a:rPr>
              <a:t>Профильные</a:t>
            </a:r>
            <a:r>
              <a:rPr sz="2400" spc="-145" dirty="0">
                <a:latin typeface="Verdana"/>
                <a:cs typeface="Verdana"/>
              </a:rPr>
              <a:t> </a:t>
            </a:r>
            <a:r>
              <a:rPr sz="2400" spc="-60" dirty="0">
                <a:latin typeface="Verdana"/>
                <a:cs typeface="Verdana"/>
              </a:rPr>
              <a:t>предпрофессиональные</a:t>
            </a:r>
            <a:r>
              <a:rPr sz="2400" spc="-40" dirty="0">
                <a:latin typeface="Verdana"/>
                <a:cs typeface="Verdana"/>
              </a:rPr>
              <a:t> </a:t>
            </a:r>
            <a:r>
              <a:rPr sz="2400" spc="-15" dirty="0">
                <a:latin typeface="Verdana"/>
                <a:cs typeface="Verdana"/>
              </a:rPr>
              <a:t>классы.</a:t>
            </a:r>
            <a:endParaRPr sz="2400" dirty="0">
              <a:latin typeface="Verdana"/>
              <a:cs typeface="Verdan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94435" y="5428237"/>
            <a:ext cx="10908030" cy="1166986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1000" b="1" spc="-40" dirty="0" err="1" smtClean="0">
                <a:latin typeface="Tahoma"/>
                <a:cs typeface="Tahoma"/>
              </a:rPr>
              <a:t>Основные</a:t>
            </a:r>
            <a:r>
              <a:rPr sz="1000" b="1" spc="-25" dirty="0" smtClean="0">
                <a:latin typeface="Tahoma"/>
                <a:cs typeface="Tahoma"/>
              </a:rPr>
              <a:t> </a:t>
            </a:r>
            <a:r>
              <a:rPr sz="1000" b="1" spc="-20" dirty="0">
                <a:latin typeface="Tahoma"/>
                <a:cs typeface="Tahoma"/>
              </a:rPr>
              <a:t>документы:</a:t>
            </a:r>
            <a:endParaRPr sz="1000" dirty="0">
              <a:latin typeface="Tahoma"/>
              <a:cs typeface="Tahoma"/>
            </a:endParaRPr>
          </a:p>
          <a:p>
            <a:pPr marL="184785" marR="196850">
              <a:lnSpc>
                <a:spcPct val="150000"/>
              </a:lnSpc>
              <a:spcBef>
                <a:spcPts val="5"/>
              </a:spcBef>
            </a:pPr>
            <a:r>
              <a:rPr sz="1000" spc="-40" dirty="0" err="1" smtClean="0">
                <a:latin typeface="Verdana"/>
                <a:cs typeface="Verdana"/>
              </a:rPr>
              <a:t>Российской</a:t>
            </a:r>
            <a:r>
              <a:rPr sz="1000" spc="-40" dirty="0" smtClean="0">
                <a:latin typeface="Verdana"/>
                <a:cs typeface="Verdana"/>
              </a:rPr>
              <a:t> </a:t>
            </a:r>
            <a:r>
              <a:rPr sz="1000" spc="-40" dirty="0">
                <a:latin typeface="Verdana"/>
                <a:cs typeface="Verdana"/>
              </a:rPr>
              <a:t>Федерации, реализующих образовательные </a:t>
            </a:r>
            <a:r>
              <a:rPr sz="1000" spc="-30" dirty="0">
                <a:latin typeface="Verdana"/>
                <a:cs typeface="Verdana"/>
              </a:rPr>
              <a:t>программы </a:t>
            </a:r>
            <a:r>
              <a:rPr sz="1000" spc="-40" dirty="0">
                <a:latin typeface="Verdana"/>
                <a:cs typeface="Verdana"/>
              </a:rPr>
              <a:t>основного общего </a:t>
            </a:r>
            <a:r>
              <a:rPr sz="1000" spc="-5" dirty="0">
                <a:latin typeface="Verdana"/>
                <a:cs typeface="Verdana"/>
              </a:rPr>
              <a:t>и </a:t>
            </a:r>
            <a:r>
              <a:rPr sz="1000" spc="-40" dirty="0">
                <a:latin typeface="Verdana"/>
                <a:cs typeface="Verdana"/>
              </a:rPr>
              <a:t>среднего общего </a:t>
            </a:r>
            <a:r>
              <a:rPr sz="1000" spc="-30" dirty="0">
                <a:latin typeface="Verdana"/>
                <a:cs typeface="Verdana"/>
              </a:rPr>
              <a:t>образования </a:t>
            </a:r>
            <a:r>
              <a:rPr sz="1000" spc="-50" dirty="0">
                <a:latin typeface="Verdana"/>
                <a:cs typeface="Verdana"/>
              </a:rPr>
              <a:t>(письмо </a:t>
            </a:r>
            <a:r>
              <a:rPr sz="1000" spc="-40" dirty="0">
                <a:latin typeface="Verdana"/>
                <a:cs typeface="Verdana"/>
              </a:rPr>
              <a:t>Министерства </a:t>
            </a:r>
            <a:r>
              <a:rPr sz="1000" spc="-50" dirty="0">
                <a:latin typeface="Verdana"/>
                <a:cs typeface="Verdana"/>
              </a:rPr>
              <a:t>просвещения </a:t>
            </a:r>
            <a:r>
              <a:rPr sz="1000" spc="-20" dirty="0">
                <a:latin typeface="Verdana"/>
                <a:cs typeface="Verdana"/>
              </a:rPr>
              <a:t>Российской </a:t>
            </a:r>
            <a:r>
              <a:rPr sz="1000" spc="-15" dirty="0">
                <a:latin typeface="Verdana"/>
                <a:cs typeface="Verdana"/>
              </a:rPr>
              <a:t> </a:t>
            </a:r>
            <a:r>
              <a:rPr sz="1000" spc="-30" dirty="0">
                <a:latin typeface="Verdana"/>
                <a:cs typeface="Verdana"/>
              </a:rPr>
              <a:t>Федерации</a:t>
            </a:r>
            <a:r>
              <a:rPr sz="1000" spc="-130" dirty="0">
                <a:latin typeface="Verdana"/>
                <a:cs typeface="Verdana"/>
              </a:rPr>
              <a:t> </a:t>
            </a:r>
            <a:r>
              <a:rPr sz="1000" spc="-25" dirty="0">
                <a:latin typeface="Verdana"/>
                <a:cs typeface="Verdana"/>
              </a:rPr>
              <a:t>от</a:t>
            </a:r>
            <a:r>
              <a:rPr sz="1000" spc="-90" dirty="0">
                <a:latin typeface="Verdana"/>
                <a:cs typeface="Verdana"/>
              </a:rPr>
              <a:t> </a:t>
            </a:r>
            <a:r>
              <a:rPr sz="1000" spc="-30" dirty="0">
                <a:latin typeface="Verdana"/>
                <a:cs typeface="Verdana"/>
              </a:rPr>
              <a:t>25</a:t>
            </a:r>
            <a:r>
              <a:rPr sz="1000" spc="-100" dirty="0">
                <a:latin typeface="Verdana"/>
                <a:cs typeface="Verdana"/>
              </a:rPr>
              <a:t> </a:t>
            </a:r>
            <a:r>
              <a:rPr sz="1000" spc="-25" dirty="0">
                <a:latin typeface="Verdana"/>
                <a:cs typeface="Verdana"/>
              </a:rPr>
              <a:t>апреля</a:t>
            </a:r>
            <a:r>
              <a:rPr sz="1000" spc="-135" dirty="0">
                <a:latin typeface="Verdana"/>
                <a:cs typeface="Verdana"/>
              </a:rPr>
              <a:t> </a:t>
            </a:r>
            <a:r>
              <a:rPr sz="1000" spc="-40" dirty="0">
                <a:latin typeface="Verdana"/>
                <a:cs typeface="Verdana"/>
              </a:rPr>
              <a:t>2023</a:t>
            </a:r>
            <a:r>
              <a:rPr sz="1000" spc="-110" dirty="0">
                <a:latin typeface="Verdana"/>
                <a:cs typeface="Verdana"/>
              </a:rPr>
              <a:t> </a:t>
            </a:r>
            <a:r>
              <a:rPr sz="1000" spc="-85" dirty="0">
                <a:latin typeface="Verdana"/>
                <a:cs typeface="Verdana"/>
              </a:rPr>
              <a:t>г.</a:t>
            </a:r>
            <a:r>
              <a:rPr sz="1000" spc="-225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№</a:t>
            </a:r>
            <a:r>
              <a:rPr sz="1000" spc="-150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ДГ-808/05),</a:t>
            </a:r>
            <a:endParaRPr sz="1000" dirty="0">
              <a:latin typeface="Verdana"/>
              <a:cs typeface="Verdana"/>
            </a:endParaRPr>
          </a:p>
          <a:p>
            <a:pPr marL="184785" marR="5080" indent="-172720">
              <a:lnSpc>
                <a:spcPct val="150000"/>
              </a:lnSpc>
              <a:buFont typeface="Arial MT"/>
              <a:buChar char="•"/>
              <a:tabLst>
                <a:tab pos="183515" algn="l"/>
              </a:tabLst>
            </a:pPr>
            <a:r>
              <a:rPr sz="1000" spc="-40" dirty="0">
                <a:latin typeface="Verdana"/>
                <a:cs typeface="Verdana"/>
              </a:rPr>
              <a:t>Методические рекомендации </a:t>
            </a:r>
            <a:r>
              <a:rPr sz="1000" spc="-20" dirty="0">
                <a:latin typeface="Verdana"/>
                <a:cs typeface="Verdana"/>
              </a:rPr>
              <a:t>по </a:t>
            </a:r>
            <a:r>
              <a:rPr sz="1000" spc="-25" dirty="0">
                <a:latin typeface="Verdana"/>
                <a:cs typeface="Verdana"/>
              </a:rPr>
              <a:t>реализации </a:t>
            </a:r>
            <a:r>
              <a:rPr sz="1000" spc="-45" dirty="0">
                <a:latin typeface="Verdana"/>
                <a:cs typeface="Verdana"/>
              </a:rPr>
              <a:t>профориентационного </a:t>
            </a:r>
            <a:r>
              <a:rPr sz="1000" spc="-40" dirty="0">
                <a:latin typeface="Verdana"/>
                <a:cs typeface="Verdana"/>
              </a:rPr>
              <a:t>минимума </a:t>
            </a:r>
            <a:r>
              <a:rPr sz="1000" spc="-30" dirty="0">
                <a:latin typeface="Verdana"/>
                <a:cs typeface="Verdana"/>
              </a:rPr>
              <a:t>для </a:t>
            </a:r>
            <a:r>
              <a:rPr sz="1000" spc="-40" dirty="0">
                <a:latin typeface="Verdana"/>
                <a:cs typeface="Verdana"/>
              </a:rPr>
              <a:t>образовательных </a:t>
            </a:r>
            <a:r>
              <a:rPr sz="1000" spc="-30" dirty="0">
                <a:latin typeface="Verdana"/>
                <a:cs typeface="Verdana"/>
              </a:rPr>
              <a:t>организаций </a:t>
            </a:r>
            <a:r>
              <a:rPr sz="1000" spc="-40" dirty="0">
                <a:latin typeface="Verdana"/>
                <a:cs typeface="Verdana"/>
              </a:rPr>
              <a:t>Российской Федерации, реализующих </a:t>
            </a:r>
            <a:r>
              <a:rPr sz="1000" spc="-15" dirty="0">
                <a:latin typeface="Verdana"/>
                <a:cs typeface="Verdana"/>
              </a:rPr>
              <a:t>образовательные </a:t>
            </a:r>
            <a:r>
              <a:rPr sz="1000" spc="-340" dirty="0">
                <a:latin typeface="Verdana"/>
                <a:cs typeface="Verdana"/>
              </a:rPr>
              <a:t> </a:t>
            </a:r>
            <a:r>
              <a:rPr sz="1000" spc="-30" dirty="0">
                <a:latin typeface="Verdana"/>
                <a:cs typeface="Verdana"/>
              </a:rPr>
              <a:t>программы</a:t>
            </a:r>
            <a:r>
              <a:rPr sz="1000" spc="-110" dirty="0">
                <a:latin typeface="Verdana"/>
                <a:cs typeface="Verdana"/>
              </a:rPr>
              <a:t> </a:t>
            </a:r>
            <a:r>
              <a:rPr sz="1000" spc="-40" dirty="0">
                <a:latin typeface="Verdana"/>
                <a:cs typeface="Verdana"/>
              </a:rPr>
              <a:t>основного</a:t>
            </a:r>
            <a:r>
              <a:rPr sz="1000" spc="-30" dirty="0">
                <a:latin typeface="Verdana"/>
                <a:cs typeface="Verdana"/>
              </a:rPr>
              <a:t> </a:t>
            </a:r>
            <a:r>
              <a:rPr sz="1000" spc="-40" dirty="0">
                <a:latin typeface="Verdana"/>
                <a:cs typeface="Verdana"/>
              </a:rPr>
              <a:t>общего</a:t>
            </a:r>
            <a:r>
              <a:rPr sz="1000" spc="-75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и</a:t>
            </a:r>
            <a:r>
              <a:rPr sz="1000" spc="-85" dirty="0">
                <a:latin typeface="Verdana"/>
                <a:cs typeface="Verdana"/>
              </a:rPr>
              <a:t> </a:t>
            </a:r>
            <a:r>
              <a:rPr sz="1000" spc="-40" dirty="0">
                <a:latin typeface="Verdana"/>
                <a:cs typeface="Verdana"/>
              </a:rPr>
              <a:t>среднего</a:t>
            </a:r>
            <a:r>
              <a:rPr sz="1000" spc="-75" dirty="0">
                <a:latin typeface="Verdana"/>
                <a:cs typeface="Verdana"/>
              </a:rPr>
              <a:t> </a:t>
            </a:r>
            <a:r>
              <a:rPr sz="1000" spc="-40" dirty="0">
                <a:latin typeface="Verdana"/>
                <a:cs typeface="Verdana"/>
              </a:rPr>
              <a:t>общего</a:t>
            </a:r>
            <a:r>
              <a:rPr sz="1000" spc="-90" dirty="0">
                <a:latin typeface="Verdana"/>
                <a:cs typeface="Verdana"/>
              </a:rPr>
              <a:t> </a:t>
            </a:r>
            <a:r>
              <a:rPr sz="1000" spc="-30" dirty="0">
                <a:latin typeface="Verdana"/>
                <a:cs typeface="Verdana"/>
              </a:rPr>
              <a:t>образования</a:t>
            </a:r>
            <a:r>
              <a:rPr sz="1000" spc="-105" dirty="0">
                <a:latin typeface="Verdana"/>
                <a:cs typeface="Verdana"/>
              </a:rPr>
              <a:t> </a:t>
            </a:r>
            <a:r>
              <a:rPr sz="1000" spc="-55" dirty="0">
                <a:latin typeface="Verdana"/>
                <a:cs typeface="Verdana"/>
              </a:rPr>
              <a:t>(письмо </a:t>
            </a:r>
            <a:r>
              <a:rPr sz="1000" spc="-30" dirty="0">
                <a:latin typeface="Verdana"/>
                <a:cs typeface="Verdana"/>
              </a:rPr>
              <a:t>Министерства</a:t>
            </a:r>
            <a:r>
              <a:rPr sz="1000" spc="-90" dirty="0">
                <a:latin typeface="Verdana"/>
                <a:cs typeface="Verdana"/>
              </a:rPr>
              <a:t> </a:t>
            </a:r>
            <a:r>
              <a:rPr sz="1000" spc="-50" dirty="0">
                <a:latin typeface="Verdana"/>
                <a:cs typeface="Verdana"/>
              </a:rPr>
              <a:t>просвещения</a:t>
            </a:r>
            <a:r>
              <a:rPr sz="1000" spc="-45" dirty="0">
                <a:latin typeface="Verdana"/>
                <a:cs typeface="Verdana"/>
              </a:rPr>
              <a:t> </a:t>
            </a:r>
            <a:r>
              <a:rPr sz="1000" spc="-40" dirty="0">
                <a:latin typeface="Verdana"/>
                <a:cs typeface="Verdana"/>
              </a:rPr>
              <a:t>Российской</a:t>
            </a:r>
            <a:r>
              <a:rPr sz="1000" spc="-15" dirty="0">
                <a:latin typeface="Verdana"/>
                <a:cs typeface="Verdana"/>
              </a:rPr>
              <a:t> </a:t>
            </a:r>
            <a:r>
              <a:rPr sz="1000" spc="-30" dirty="0">
                <a:latin typeface="Verdana"/>
                <a:cs typeface="Verdana"/>
              </a:rPr>
              <a:t>Федерации</a:t>
            </a:r>
            <a:r>
              <a:rPr sz="1000" spc="-95" dirty="0">
                <a:latin typeface="Verdana"/>
                <a:cs typeface="Verdana"/>
              </a:rPr>
              <a:t> </a:t>
            </a:r>
            <a:r>
              <a:rPr sz="1000" spc="-25" dirty="0">
                <a:latin typeface="Verdana"/>
                <a:cs typeface="Verdana"/>
              </a:rPr>
              <a:t>от</a:t>
            </a:r>
            <a:r>
              <a:rPr sz="1000" spc="-65" dirty="0">
                <a:latin typeface="Verdana"/>
                <a:cs typeface="Verdana"/>
              </a:rPr>
              <a:t> </a:t>
            </a:r>
            <a:r>
              <a:rPr sz="1000" spc="-30" dirty="0">
                <a:latin typeface="Verdana"/>
                <a:cs typeface="Verdana"/>
              </a:rPr>
              <a:t>01</a:t>
            </a:r>
            <a:r>
              <a:rPr sz="1000" spc="-80" dirty="0">
                <a:latin typeface="Verdana"/>
                <a:cs typeface="Verdana"/>
              </a:rPr>
              <a:t> </a:t>
            </a:r>
            <a:r>
              <a:rPr sz="1000" spc="-40" dirty="0">
                <a:latin typeface="Verdana"/>
                <a:cs typeface="Verdana"/>
              </a:rPr>
              <a:t>июня</a:t>
            </a:r>
            <a:r>
              <a:rPr sz="1000" spc="-105" dirty="0">
                <a:latin typeface="Verdana"/>
                <a:cs typeface="Verdana"/>
              </a:rPr>
              <a:t> </a:t>
            </a:r>
            <a:r>
              <a:rPr sz="1000" spc="-40" dirty="0">
                <a:latin typeface="Verdana"/>
                <a:cs typeface="Verdana"/>
              </a:rPr>
              <a:t>2023</a:t>
            </a:r>
            <a:r>
              <a:rPr sz="1000" spc="-95" dirty="0">
                <a:latin typeface="Verdana"/>
                <a:cs typeface="Verdana"/>
              </a:rPr>
              <a:t> </a:t>
            </a:r>
            <a:r>
              <a:rPr sz="1000" spc="-85" dirty="0">
                <a:latin typeface="Verdana"/>
                <a:cs typeface="Verdana"/>
              </a:rPr>
              <a:t>г.</a:t>
            </a:r>
            <a:r>
              <a:rPr sz="1000" spc="-200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№</a:t>
            </a:r>
            <a:r>
              <a:rPr sz="1000" spc="-135" dirty="0">
                <a:latin typeface="Verdana"/>
                <a:cs typeface="Verdana"/>
              </a:rPr>
              <a:t> </a:t>
            </a:r>
            <a:r>
              <a:rPr sz="1000" spc="-10" dirty="0">
                <a:latin typeface="Verdana"/>
                <a:cs typeface="Verdana"/>
              </a:rPr>
              <a:t>АБ-2324/05</a:t>
            </a:r>
            <a:r>
              <a:rPr sz="1000" spc="-10" dirty="0" smtClean="0">
                <a:latin typeface="Verdana"/>
                <a:cs typeface="Verdana"/>
              </a:rPr>
              <a:t>).</a:t>
            </a:r>
            <a:endParaRPr sz="1000" dirty="0">
              <a:latin typeface="Verdana"/>
              <a:cs typeface="Verdana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069" y="272329"/>
            <a:ext cx="1995368" cy="15208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71906" y="552069"/>
            <a:ext cx="8911590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15" dirty="0"/>
              <a:t>Календарно-тематическое</a:t>
            </a:r>
            <a:r>
              <a:rPr spc="-155" dirty="0"/>
              <a:t> </a:t>
            </a:r>
            <a:r>
              <a:rPr spc="-15" dirty="0"/>
              <a:t>планирование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6800" y="1447800"/>
            <a:ext cx="9438132" cy="49629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069" y="272329"/>
            <a:ext cx="1995368" cy="152081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77399" y="4267200"/>
            <a:ext cx="2543503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14610"/>
          <a:stretch/>
        </p:blipFill>
        <p:spPr>
          <a:xfrm>
            <a:off x="550752" y="1905000"/>
            <a:ext cx="10915523" cy="4724400"/>
          </a:xfrm>
          <a:prstGeom prst="rect">
            <a:avLst/>
          </a:prstGeom>
        </p:spPr>
      </p:pic>
      <p:sp>
        <p:nvSpPr>
          <p:cNvPr id="5" name="object 3"/>
          <p:cNvSpPr txBox="1">
            <a:spLocks/>
          </p:cNvSpPr>
          <p:nvPr/>
        </p:nvSpPr>
        <p:spPr>
          <a:xfrm>
            <a:off x="571906" y="552069"/>
            <a:ext cx="6971894" cy="998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>
              <a:defRPr sz="3200" b="1" i="0">
                <a:solidFill>
                  <a:schemeClr val="tx1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12700">
              <a:spcBef>
                <a:spcPts val="105"/>
              </a:spcBef>
            </a:pPr>
            <a:r>
              <a:rPr lang="ru-RU" kern="0" spc="-15" dirty="0" smtClean="0"/>
              <a:t>Интерфейс сайта </a:t>
            </a:r>
            <a:r>
              <a:rPr lang="en-US" kern="0" spc="-15" dirty="0"/>
              <a:t>https://bvbinfo.ru/profminimum</a:t>
            </a:r>
            <a:r>
              <a:rPr lang="ru-RU" kern="0" spc="-15" dirty="0" smtClean="0"/>
              <a:t> </a:t>
            </a:r>
            <a:endParaRPr lang="ru-RU" kern="0" spc="-15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8069" y="272329"/>
            <a:ext cx="1995368" cy="1520816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4724400" y="1981200"/>
            <a:ext cx="1219200" cy="381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8937506">
            <a:off x="3911241" y="5054178"/>
            <a:ext cx="2315170" cy="133116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29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76212"/>
            <a:ext cx="11001375" cy="6505575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 rot="20426785">
            <a:off x="3847201" y="744187"/>
            <a:ext cx="1371600" cy="49580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290" y="152400"/>
            <a:ext cx="2133219" cy="1520816"/>
          </a:xfrm>
          <a:prstGeom prst="rect">
            <a:avLst/>
          </a:prstGeom>
        </p:spPr>
      </p:pic>
      <p:sp>
        <p:nvSpPr>
          <p:cNvPr id="8" name="Стрелка вправо 7"/>
          <p:cNvSpPr/>
          <p:nvPr/>
        </p:nvSpPr>
        <p:spPr>
          <a:xfrm rot="20348255">
            <a:off x="8730122" y="5028577"/>
            <a:ext cx="1371600" cy="49580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08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77" y="533400"/>
            <a:ext cx="11503269" cy="5715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290" y="152400"/>
            <a:ext cx="2133219" cy="1520816"/>
          </a:xfrm>
          <a:prstGeom prst="rect">
            <a:avLst/>
          </a:prstGeom>
        </p:spPr>
      </p:pic>
      <p:pic>
        <p:nvPicPr>
          <p:cNvPr id="6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677399" y="4267200"/>
            <a:ext cx="2543503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98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560</TotalTime>
  <Words>537</Words>
  <Application>Microsoft Office PowerPoint</Application>
  <PresentationFormat>Широкоэкранный</PresentationFormat>
  <Paragraphs>84</Paragraphs>
  <Slides>23</Slides>
  <Notes>0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 MT</vt:lpstr>
      <vt:lpstr>Calibri</vt:lpstr>
      <vt:lpstr>Inter</vt:lpstr>
      <vt:lpstr>Roboto Medium</vt:lpstr>
      <vt:lpstr>Tahoma</vt:lpstr>
      <vt:lpstr>Times New Roman</vt:lpstr>
      <vt:lpstr>Verdana</vt:lpstr>
      <vt:lpstr>Office Theme</vt:lpstr>
      <vt:lpstr>Презентация PowerPoint</vt:lpstr>
      <vt:lpstr>Презентация PowerPoint</vt:lpstr>
      <vt:lpstr>Презентация PowerPoint</vt:lpstr>
      <vt:lpstr>Роль и место в программе внеурочной деятельности ГБОУ СОШ №2</vt:lpstr>
      <vt:lpstr>Направления Профминимума</vt:lpstr>
      <vt:lpstr>Календарно-тематическое планирование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faelgar</dc:creator>
  <cp:lastModifiedBy>1</cp:lastModifiedBy>
  <cp:revision>34</cp:revision>
  <dcterms:created xsi:type="dcterms:W3CDTF">2024-03-12T04:45:09Z</dcterms:created>
  <dcterms:modified xsi:type="dcterms:W3CDTF">2024-03-13T09:18:22Z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2023-12-06T00:00:00Z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2024-03-12T00:00:00Z</vt:filetime>
  </property>
</Properties>
</file>